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sldIdLst>
    <p:sldId id="256" r:id="rId2"/>
    <p:sldId id="300" r:id="rId3"/>
    <p:sldId id="321" r:id="rId4"/>
    <p:sldId id="323" r:id="rId5"/>
    <p:sldId id="314" r:id="rId6"/>
    <p:sldId id="259" r:id="rId7"/>
    <p:sldId id="263" r:id="rId8"/>
    <p:sldId id="262" r:id="rId9"/>
    <p:sldId id="261" r:id="rId10"/>
    <p:sldId id="264" r:id="rId11"/>
    <p:sldId id="265" r:id="rId12"/>
    <p:sldId id="266" r:id="rId13"/>
    <p:sldId id="267" r:id="rId14"/>
    <p:sldId id="268" r:id="rId15"/>
    <p:sldId id="317" r:id="rId16"/>
    <p:sldId id="320" r:id="rId17"/>
    <p:sldId id="275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A9434A-65DE-4630-A6AC-C1A63E28E510}" v="13" dt="2019-10-07T13:07:11.183"/>
    <p1510:client id="{417D17F7-1064-4944-A735-CC4C07506641}" v="761" dt="2019-10-07T12:57:50.667"/>
    <p1510:client id="{7D868D43-E27B-47AE-9D35-F5731850E748}" v="381" dt="2019-10-07T12:40:02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6" y="1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7D868D43-E27B-47AE-9D35-F5731850E748}"/>
    <pc:docChg chg="modSld">
      <pc:chgData name="Guest User" userId="" providerId="Windows Live" clId="Web-{7D868D43-E27B-47AE-9D35-F5731850E748}" dt="2019-10-07T12:40:02.453" v="378" actId="20577"/>
      <pc:docMkLst>
        <pc:docMk/>
      </pc:docMkLst>
      <pc:sldChg chg="modSp">
        <pc:chgData name="Guest User" userId="" providerId="Windows Live" clId="Web-{7D868D43-E27B-47AE-9D35-F5731850E748}" dt="2019-10-07T12:40:02.453" v="377" actId="20577"/>
        <pc:sldMkLst>
          <pc:docMk/>
          <pc:sldMk cId="3294177436" sldId="313"/>
        </pc:sldMkLst>
        <pc:spChg chg="mod">
          <ac:chgData name="Guest User" userId="" providerId="Windows Live" clId="Web-{7D868D43-E27B-47AE-9D35-F5731850E748}" dt="2019-10-07T12:40:02.453" v="377" actId="20577"/>
          <ac:spMkLst>
            <pc:docMk/>
            <pc:sldMk cId="3294177436" sldId="313"/>
            <ac:spMk id="3" creationId="{39599317-3E05-493F-9F0D-B3663B0E89C8}"/>
          </ac:spMkLst>
        </pc:spChg>
      </pc:sldChg>
      <pc:sldChg chg="modSp">
        <pc:chgData name="Guest User" userId="" providerId="Windows Live" clId="Web-{7D868D43-E27B-47AE-9D35-F5731850E748}" dt="2019-10-07T12:35:38.262" v="26" actId="20577"/>
        <pc:sldMkLst>
          <pc:docMk/>
          <pc:sldMk cId="2822017440" sldId="315"/>
        </pc:sldMkLst>
        <pc:spChg chg="mod">
          <ac:chgData name="Guest User" userId="" providerId="Windows Live" clId="Web-{7D868D43-E27B-47AE-9D35-F5731850E748}" dt="2019-10-07T12:35:38.262" v="26" actId="20577"/>
          <ac:spMkLst>
            <pc:docMk/>
            <pc:sldMk cId="2822017440" sldId="315"/>
            <ac:spMk id="3" creationId="{39599317-3E05-493F-9F0D-B3663B0E89C8}"/>
          </ac:spMkLst>
        </pc:spChg>
      </pc:sldChg>
    </pc:docChg>
  </pc:docChgLst>
  <pc:docChgLst>
    <pc:chgData name="Aljaž Božič" userId="126a7396e0f4f8eb" providerId="LiveId" clId="{39A9434A-65DE-4630-A6AC-C1A63E28E510}"/>
    <pc:docChg chg="undo custSel addSld modSld">
      <pc:chgData name="Aljaž Božič" userId="126a7396e0f4f8eb" providerId="LiveId" clId="{39A9434A-65DE-4630-A6AC-C1A63E28E510}" dt="2019-10-07T13:07:24.300" v="143" actId="1076"/>
      <pc:docMkLst>
        <pc:docMk/>
      </pc:docMkLst>
      <pc:sldChg chg="addSp delSp modSp">
        <pc:chgData name="Aljaž Božič" userId="126a7396e0f4f8eb" providerId="LiveId" clId="{39A9434A-65DE-4630-A6AC-C1A63E28E510}" dt="2019-10-07T13:07:24.300" v="143" actId="1076"/>
        <pc:sldMkLst>
          <pc:docMk/>
          <pc:sldMk cId="3066853911" sldId="312"/>
        </pc:sldMkLst>
        <pc:spChg chg="mod">
          <ac:chgData name="Aljaž Božič" userId="126a7396e0f4f8eb" providerId="LiveId" clId="{39A9434A-65DE-4630-A6AC-C1A63E28E510}" dt="2019-10-07T13:06:10.378" v="135" actId="14100"/>
          <ac:spMkLst>
            <pc:docMk/>
            <pc:sldMk cId="3066853911" sldId="312"/>
            <ac:spMk id="3" creationId="{39599317-3E05-493F-9F0D-B3663B0E89C8}"/>
          </ac:spMkLst>
        </pc:spChg>
        <pc:picChg chg="del">
          <ac:chgData name="Aljaž Božič" userId="126a7396e0f4f8eb" providerId="LiveId" clId="{39A9434A-65DE-4630-A6AC-C1A63E28E510}" dt="2019-10-07T13:04:52.299" v="123"/>
          <ac:picMkLst>
            <pc:docMk/>
            <pc:sldMk cId="3066853911" sldId="312"/>
            <ac:picMk id="4" creationId="{014CB1AA-8AFA-43E7-8E4B-19EF58F59EB7}"/>
          </ac:picMkLst>
        </pc:picChg>
        <pc:picChg chg="add mod">
          <ac:chgData name="Aljaž Božič" userId="126a7396e0f4f8eb" providerId="LiveId" clId="{39A9434A-65DE-4630-A6AC-C1A63E28E510}" dt="2019-10-07T13:07:24.300" v="143" actId="1076"/>
          <ac:picMkLst>
            <pc:docMk/>
            <pc:sldMk cId="3066853911" sldId="312"/>
            <ac:picMk id="5" creationId="{D387BD8A-E183-4A53-8D2C-642EDA699679}"/>
          </ac:picMkLst>
        </pc:picChg>
      </pc:sldChg>
      <pc:sldChg chg="addSp delSp modSp">
        <pc:chgData name="Aljaž Božič" userId="126a7396e0f4f8eb" providerId="LiveId" clId="{39A9434A-65DE-4630-A6AC-C1A63E28E510}" dt="2019-10-07T13:06:01.326" v="133" actId="1076"/>
        <pc:sldMkLst>
          <pc:docMk/>
          <pc:sldMk cId="2691908519" sldId="314"/>
        </pc:sldMkLst>
        <pc:spChg chg="mod">
          <ac:chgData name="Aljaž Božič" userId="126a7396e0f4f8eb" providerId="LiveId" clId="{39A9434A-65DE-4630-A6AC-C1A63E28E510}" dt="2019-10-07T13:04:06.410" v="108" actId="14100"/>
          <ac:spMkLst>
            <pc:docMk/>
            <pc:sldMk cId="2691908519" sldId="314"/>
            <ac:spMk id="3" creationId="{39599317-3E05-493F-9F0D-B3663B0E89C8}"/>
          </ac:spMkLst>
        </pc:spChg>
        <pc:spChg chg="add mod">
          <ac:chgData name="Aljaž Božič" userId="126a7396e0f4f8eb" providerId="LiveId" clId="{39A9434A-65DE-4630-A6AC-C1A63E28E510}" dt="2019-10-07T13:00:15.870" v="30" actId="164"/>
          <ac:spMkLst>
            <pc:docMk/>
            <pc:sldMk cId="2691908519" sldId="314"/>
            <ac:spMk id="7" creationId="{75162250-71AE-4B11-A0FA-1DAD4EF26BAF}"/>
          </ac:spMkLst>
        </pc:spChg>
        <pc:grpChg chg="add mod">
          <ac:chgData name="Aljaž Božič" userId="126a7396e0f4f8eb" providerId="LiveId" clId="{39A9434A-65DE-4630-A6AC-C1A63E28E510}" dt="2019-10-07T13:06:01.326" v="133" actId="1076"/>
          <ac:grpSpMkLst>
            <pc:docMk/>
            <pc:sldMk cId="2691908519" sldId="314"/>
            <ac:grpSpMk id="8" creationId="{EA790360-3BD6-40E5-89D2-308AAD0AF7A3}"/>
          </ac:grpSpMkLst>
        </pc:grpChg>
        <pc:picChg chg="add del mod">
          <ac:chgData name="Aljaž Božič" userId="126a7396e0f4f8eb" providerId="LiveId" clId="{39A9434A-65DE-4630-A6AC-C1A63E28E510}" dt="2019-10-07T12:59:41.131" v="15" actId="478"/>
          <ac:picMkLst>
            <pc:docMk/>
            <pc:sldMk cId="2691908519" sldId="314"/>
            <ac:picMk id="4" creationId="{EDE78C67-66CD-4723-9605-0C1EEE64BE1A}"/>
          </ac:picMkLst>
        </pc:picChg>
        <pc:picChg chg="add mod">
          <ac:chgData name="Aljaž Božič" userId="126a7396e0f4f8eb" providerId="LiveId" clId="{39A9434A-65DE-4630-A6AC-C1A63E28E510}" dt="2019-10-07T13:04:24.592" v="121" actId="1076"/>
          <ac:picMkLst>
            <pc:docMk/>
            <pc:sldMk cId="2691908519" sldId="314"/>
            <ac:picMk id="5" creationId="{BC06DE5B-7263-423E-B5EF-95E026936FD2}"/>
          </ac:picMkLst>
        </pc:picChg>
        <pc:picChg chg="add mod">
          <ac:chgData name="Aljaž Božič" userId="126a7396e0f4f8eb" providerId="LiveId" clId="{39A9434A-65DE-4630-A6AC-C1A63E28E510}" dt="2019-10-07T13:00:15.870" v="30" actId="164"/>
          <ac:picMkLst>
            <pc:docMk/>
            <pc:sldMk cId="2691908519" sldId="314"/>
            <ac:picMk id="6" creationId="{95B2D25B-B549-421E-BFB2-4EC7F987AE7E}"/>
          </ac:picMkLst>
        </pc:picChg>
        <pc:picChg chg="add del mod">
          <ac:chgData name="Aljaž Božič" userId="126a7396e0f4f8eb" providerId="LiveId" clId="{39A9434A-65DE-4630-A6AC-C1A63E28E510}" dt="2019-10-07T13:04:11.402" v="113" actId="478"/>
          <ac:picMkLst>
            <pc:docMk/>
            <pc:sldMk cId="2691908519" sldId="314"/>
            <ac:picMk id="9" creationId="{9B60E4B4-5223-476B-B32E-990D12F12030}"/>
          </ac:picMkLst>
        </pc:picChg>
      </pc:sldChg>
      <pc:sldChg chg="addSp delSp modSp add">
        <pc:chgData name="Aljaž Božič" userId="126a7396e0f4f8eb" providerId="LiveId" clId="{39A9434A-65DE-4630-A6AC-C1A63E28E510}" dt="2019-10-07T13:05:55.474" v="132" actId="12788"/>
        <pc:sldMkLst>
          <pc:docMk/>
          <pc:sldMk cId="3622516319" sldId="316"/>
        </pc:sldMkLst>
        <pc:picChg chg="del">
          <ac:chgData name="Aljaž Božič" userId="126a7396e0f4f8eb" providerId="LiveId" clId="{39A9434A-65DE-4630-A6AC-C1A63E28E510}" dt="2019-10-07T13:04:56.874" v="125" actId="478"/>
          <ac:picMkLst>
            <pc:docMk/>
            <pc:sldMk cId="3622516319" sldId="316"/>
            <ac:picMk id="4" creationId="{D617F7D6-BC8E-4C30-883C-F35164CDF283}"/>
          </ac:picMkLst>
        </pc:picChg>
        <pc:picChg chg="add mod">
          <ac:chgData name="Aljaž Božič" userId="126a7396e0f4f8eb" providerId="LiveId" clId="{39A9434A-65DE-4630-A6AC-C1A63E28E510}" dt="2019-10-07T13:05:55.474" v="132" actId="12788"/>
          <ac:picMkLst>
            <pc:docMk/>
            <pc:sldMk cId="3622516319" sldId="316"/>
            <ac:picMk id="5" creationId="{349DA6F5-78BB-49C9-BADA-5FFE324578F6}"/>
          </ac:picMkLst>
        </pc:picChg>
        <pc:picChg chg="del">
          <ac:chgData name="Aljaž Božič" userId="126a7396e0f4f8eb" providerId="LiveId" clId="{39A9434A-65DE-4630-A6AC-C1A63E28E510}" dt="2019-10-07T13:04:55.482" v="124" actId="478"/>
          <ac:picMkLst>
            <pc:docMk/>
            <pc:sldMk cId="3622516319" sldId="316"/>
            <ac:picMk id="2050" creationId="{56C698B6-A48C-441F-988F-99B358A40F89}"/>
          </ac:picMkLst>
        </pc:picChg>
      </pc:sldChg>
    </pc:docChg>
  </pc:docChgLst>
  <pc:docChgLst>
    <pc:chgData name="Aljaž Božič" userId="126a7396e0f4f8eb" providerId="Windows Live" clId="Web-{417D17F7-1064-4944-A735-CC4C07506641}"/>
    <pc:docChg chg="modSld">
      <pc:chgData name="Aljaž Božič" userId="126a7396e0f4f8eb" providerId="Windows Live" clId="Web-{417D17F7-1064-4944-A735-CC4C07506641}" dt="2019-10-07T12:57:50.652" v="758" actId="1076"/>
      <pc:docMkLst>
        <pc:docMk/>
      </pc:docMkLst>
      <pc:sldChg chg="addSp modSp">
        <pc:chgData name="Aljaž Božič" userId="126a7396e0f4f8eb" providerId="Windows Live" clId="Web-{417D17F7-1064-4944-A735-CC4C07506641}" dt="2019-10-07T12:57:50.652" v="758" actId="1076"/>
        <pc:sldMkLst>
          <pc:docMk/>
          <pc:sldMk cId="3066853911" sldId="312"/>
        </pc:sldMkLst>
        <pc:spChg chg="mod">
          <ac:chgData name="Aljaž Božič" userId="126a7396e0f4f8eb" providerId="Windows Live" clId="Web-{417D17F7-1064-4944-A735-CC4C07506641}" dt="2019-10-07T12:56:42.402" v="748" actId="14100"/>
          <ac:spMkLst>
            <pc:docMk/>
            <pc:sldMk cId="3066853911" sldId="312"/>
            <ac:spMk id="3" creationId="{39599317-3E05-493F-9F0D-B3663B0E89C8}"/>
          </ac:spMkLst>
        </pc:spChg>
        <pc:picChg chg="add mod">
          <ac:chgData name="Aljaž Božič" userId="126a7396e0f4f8eb" providerId="Windows Live" clId="Web-{417D17F7-1064-4944-A735-CC4C07506641}" dt="2019-10-07T12:57:50.652" v="758" actId="1076"/>
          <ac:picMkLst>
            <pc:docMk/>
            <pc:sldMk cId="3066853911" sldId="312"/>
            <ac:picMk id="4" creationId="{014CB1AA-8AFA-43E7-8E4B-19EF58F59EB7}"/>
          </ac:picMkLst>
        </pc:picChg>
      </pc:sldChg>
      <pc:sldChg chg="modSp">
        <pc:chgData name="Aljaž Božič" userId="126a7396e0f4f8eb" providerId="Windows Live" clId="Web-{417D17F7-1064-4944-A735-CC4C07506641}" dt="2019-10-07T12:46:56.474" v="734" actId="14100"/>
        <pc:sldMkLst>
          <pc:docMk/>
          <pc:sldMk cId="2691908519" sldId="314"/>
        </pc:sldMkLst>
        <pc:spChg chg="mod">
          <ac:chgData name="Aljaž Božič" userId="126a7396e0f4f8eb" providerId="Windows Live" clId="Web-{417D17F7-1064-4944-A735-CC4C07506641}" dt="2019-10-07T12:46:56.474" v="734" actId="14100"/>
          <ac:spMkLst>
            <pc:docMk/>
            <pc:sldMk cId="2691908519" sldId="314"/>
            <ac:spMk id="3" creationId="{39599317-3E05-493F-9F0D-B3663B0E89C8}"/>
          </ac:spMkLst>
        </pc:spChg>
      </pc:sldChg>
    </pc:docChg>
  </pc:docChgLst>
  <pc:docChgLst>
    <pc:chgData name="Justus Thies" userId="5471f0b5a7d4f4a1" providerId="LiveId" clId="{E77D007B-4365-4CAE-9EE8-3E28026BAE5A}"/>
    <pc:docChg chg="undo custSel modSld modMainMaster">
      <pc:chgData name="Justus Thies" userId="5471f0b5a7d4f4a1" providerId="LiveId" clId="{E77D007B-4365-4CAE-9EE8-3E28026BAE5A}" dt="2019-10-07T09:42:02.474" v="53" actId="790"/>
      <pc:docMkLst>
        <pc:docMk/>
      </pc:docMkLst>
      <pc:sldChg chg="modSp">
        <pc:chgData name="Justus Thies" userId="5471f0b5a7d4f4a1" providerId="LiveId" clId="{E77D007B-4365-4CAE-9EE8-3E28026BAE5A}" dt="2019-10-07T09:41:37.390" v="50" actId="790"/>
        <pc:sldMkLst>
          <pc:docMk/>
          <pc:sldMk cId="4105651498" sldId="256"/>
        </pc:sldMkLst>
        <pc:spChg chg="mod">
          <ac:chgData name="Justus Thies" userId="5471f0b5a7d4f4a1" providerId="LiveId" clId="{E77D007B-4365-4CAE-9EE8-3E28026BAE5A}" dt="2019-10-07T09:41:37.390" v="50" actId="790"/>
          <ac:spMkLst>
            <pc:docMk/>
            <pc:sldMk cId="4105651498" sldId="256"/>
            <ac:spMk id="2" creationId="{E48FA0FF-FEBA-468F-B54A-FD252F34A87D}"/>
          </ac:spMkLst>
        </pc:spChg>
      </pc:sldChg>
      <pc:sldChg chg="modSp">
        <pc:chgData name="Justus Thies" userId="5471f0b5a7d4f4a1" providerId="LiveId" clId="{E77D007B-4365-4CAE-9EE8-3E28026BAE5A}" dt="2019-10-07T09:41:22.587" v="49" actId="790"/>
        <pc:sldMkLst>
          <pc:docMk/>
          <pc:sldMk cId="1395639898" sldId="275"/>
        </pc:sldMkLst>
        <pc:spChg chg="mod">
          <ac:chgData name="Justus Thies" userId="5471f0b5a7d4f4a1" providerId="LiveId" clId="{E77D007B-4365-4CAE-9EE8-3E28026BAE5A}" dt="2019-10-07T09:41:22.587" v="49" actId="790"/>
          <ac:spMkLst>
            <pc:docMk/>
            <pc:sldMk cId="1395639898" sldId="275"/>
            <ac:spMk id="2" creationId="{E48FA0FF-FEBA-468F-B54A-FD252F34A87D}"/>
          </ac:spMkLst>
        </pc:spChg>
      </pc:sldChg>
      <pc:sldChg chg="modSp">
        <pc:chgData name="Justus Thies" userId="5471f0b5a7d4f4a1" providerId="LiveId" clId="{E77D007B-4365-4CAE-9EE8-3E28026BAE5A}" dt="2019-10-07T09:42:02.474" v="53" actId="790"/>
        <pc:sldMkLst>
          <pc:docMk/>
          <pc:sldMk cId="3176545225" sldId="297"/>
        </pc:sldMkLst>
        <pc:spChg chg="mod">
          <ac:chgData name="Justus Thies" userId="5471f0b5a7d4f4a1" providerId="LiveId" clId="{E77D007B-4365-4CAE-9EE8-3E28026BAE5A}" dt="2019-10-07T09:42:02.474" v="53" actId="790"/>
          <ac:spMkLst>
            <pc:docMk/>
            <pc:sldMk cId="3176545225" sldId="297"/>
            <ac:spMk id="2" creationId="{413A2828-EDEB-42A1-96E2-FC0F44AB76EF}"/>
          </ac:spMkLst>
        </pc:spChg>
      </pc:sldChg>
      <pc:sldMasterChg chg="modSp modSldLayout">
        <pc:chgData name="Justus Thies" userId="5471f0b5a7d4f4a1" providerId="LiveId" clId="{E77D007B-4365-4CAE-9EE8-3E28026BAE5A}" dt="2019-10-07T09:40:57.456" v="48"/>
        <pc:sldMasterMkLst>
          <pc:docMk/>
          <pc:sldMasterMk cId="0" sldId="2147483660"/>
        </pc:sldMasterMkLst>
        <pc:spChg chg="mod">
          <ac:chgData name="Justus Thies" userId="5471f0b5a7d4f4a1" providerId="LiveId" clId="{E77D007B-4365-4CAE-9EE8-3E28026BAE5A}" dt="2019-10-07T09:36:45.660" v="1" actId="790"/>
          <ac:spMkLst>
            <pc:docMk/>
            <pc:sldMasterMk cId="0" sldId="2147483660"/>
            <ac:spMk id="2" creationId="{00000000-0000-0000-0000-000000000000}"/>
          </ac:spMkLst>
        </pc:spChg>
        <pc:spChg chg="mod">
          <ac:chgData name="Justus Thies" userId="5471f0b5a7d4f4a1" providerId="LiveId" clId="{E77D007B-4365-4CAE-9EE8-3E28026BAE5A}" dt="2019-10-07T09:40:10.337" v="37" actId="20577"/>
          <ac:spMkLst>
            <pc:docMk/>
            <pc:sldMasterMk cId="0" sldId="2147483660"/>
            <ac:spMk id="3" creationId="{00000000-0000-0000-0000-000000000000}"/>
          </ac:spMkLst>
        </pc:spChg>
        <pc:spChg chg="mod">
          <ac:chgData name="Justus Thies" userId="5471f0b5a7d4f4a1" providerId="LiveId" clId="{E77D007B-4365-4CAE-9EE8-3E28026BAE5A}" dt="2019-10-07T09:40:54.487" v="46"/>
          <ac:spMkLst>
            <pc:docMk/>
            <pc:sldMasterMk cId="0" sldId="2147483660"/>
            <ac:spMk id="15" creationId="{473E47C5-0C2E-4300-9502-00CDAEE47002}"/>
          </ac:spMkLst>
        </pc:spChg>
        <pc:sldLayoutChg chg="addSp delSp modSp">
          <pc:chgData name="Justus Thies" userId="5471f0b5a7d4f4a1" providerId="LiveId" clId="{E77D007B-4365-4CAE-9EE8-3E28026BAE5A}" dt="2019-10-07T09:40:57.456" v="48"/>
          <pc:sldLayoutMkLst>
            <pc:docMk/>
            <pc:sldMasterMk cId="0" sldId="2147483660"/>
            <pc:sldLayoutMk cId="0" sldId="2147483663"/>
          </pc:sldLayoutMkLst>
          <pc:spChg chg="add del">
            <ac:chgData name="Justus Thies" userId="5471f0b5a7d4f4a1" providerId="LiveId" clId="{E77D007B-4365-4CAE-9EE8-3E28026BAE5A}" dt="2019-10-07T09:40:57.456" v="48"/>
            <ac:spMkLst>
              <pc:docMk/>
              <pc:sldMasterMk cId="0" sldId="2147483660"/>
              <pc:sldLayoutMk cId="0" sldId="2147483663"/>
              <ac:spMk id="4" creationId="{49013848-3EE7-4037-8739-CA9858D0E015}"/>
            </ac:spMkLst>
          </pc:spChg>
          <pc:spChg chg="mod">
            <ac:chgData name="Justus Thies" userId="5471f0b5a7d4f4a1" providerId="LiveId" clId="{E77D007B-4365-4CAE-9EE8-3E28026BAE5A}" dt="2019-10-07T09:40:21.624" v="38" actId="20577"/>
            <ac:spMkLst>
              <pc:docMk/>
              <pc:sldMasterMk cId="0" sldId="2147483660"/>
              <pc:sldLayoutMk cId="0" sldId="2147483663"/>
              <ac:spMk id="5" creationId="{BB9588AE-9F6F-413D-AB19-C51523F3E8C7}"/>
            </ac:spMkLst>
          </pc:spChg>
          <pc:spChg chg="del mod">
            <ac:chgData name="Justus Thies" userId="5471f0b5a7d4f4a1" providerId="LiveId" clId="{E77D007B-4365-4CAE-9EE8-3E28026BAE5A}" dt="2019-10-07T09:40:37.783" v="39" actId="478"/>
            <ac:spMkLst>
              <pc:docMk/>
              <pc:sldMasterMk cId="0" sldId="2147483660"/>
              <pc:sldLayoutMk cId="0" sldId="2147483663"/>
              <ac:spMk id="6" creationId="{8796D2FD-EFA0-4466-A09B-D5B7E9C056EB}"/>
            </ac:spMkLst>
          </pc:spChg>
        </pc:sldLayoutChg>
        <pc:sldLayoutChg chg="modSp">
          <pc:chgData name="Justus Thies" userId="5471f0b5a7d4f4a1" providerId="LiveId" clId="{E77D007B-4365-4CAE-9EE8-3E28026BAE5A}" dt="2019-10-07T09:39:09.167" v="24"/>
          <pc:sldLayoutMkLst>
            <pc:docMk/>
            <pc:sldMasterMk cId="0" sldId="2147483660"/>
            <pc:sldLayoutMk cId="0" sldId="2147483664"/>
          </pc:sldLayoutMkLst>
          <pc:spChg chg="mod">
            <ac:chgData name="Justus Thies" userId="5471f0b5a7d4f4a1" providerId="LiveId" clId="{E77D007B-4365-4CAE-9EE8-3E28026BAE5A}" dt="2019-10-07T09:38:27.584" v="4" actId="20577"/>
            <ac:spMkLst>
              <pc:docMk/>
              <pc:sldMasterMk cId="0" sldId="2147483660"/>
              <pc:sldLayoutMk cId="0" sldId="2147483664"/>
              <ac:spMk id="6" creationId="{60868AB1-134D-48EC-8001-FA3066AF67FB}"/>
            </ac:spMkLst>
          </pc:spChg>
          <pc:spChg chg="mod">
            <ac:chgData name="Justus Thies" userId="5471f0b5a7d4f4a1" providerId="LiveId" clId="{E77D007B-4365-4CAE-9EE8-3E28026BAE5A}" dt="2019-10-07T09:39:03.008" v="23" actId="20577"/>
            <ac:spMkLst>
              <pc:docMk/>
              <pc:sldMasterMk cId="0" sldId="2147483660"/>
              <pc:sldLayoutMk cId="0" sldId="2147483664"/>
              <ac:spMk id="7" creationId="{33054DD6-06CE-49DD-BA3B-647AD08671A0}"/>
            </ac:spMkLst>
          </pc:spChg>
          <pc:spChg chg="mod">
            <ac:chgData name="Justus Thies" userId="5471f0b5a7d4f4a1" providerId="LiveId" clId="{E77D007B-4365-4CAE-9EE8-3E28026BAE5A}" dt="2019-10-07T09:39:09.167" v="24"/>
            <ac:spMkLst>
              <pc:docMk/>
              <pc:sldMasterMk cId="0" sldId="2147483660"/>
              <pc:sldLayoutMk cId="0" sldId="2147483664"/>
              <ac:spMk id="8" creationId="{471F9446-6302-41FA-BD03-E9E8B9A1A905}"/>
            </ac:spMkLst>
          </pc:spChg>
        </pc:sldLayoutChg>
      </pc:sldMasterChg>
    </pc:docChg>
  </pc:docChgLst>
  <pc:docChgLst>
    <pc:chgData name="Justus Thies" userId="5471f0b5a7d4f4a1" providerId="LiveId" clId="{6B1836DE-9749-48A6-8386-25461B85500B}"/>
    <pc:docChg chg="delSld">
      <pc:chgData name="Justus Thies" userId="5471f0b5a7d4f4a1" providerId="LiveId" clId="{6B1836DE-9749-48A6-8386-25461B85500B}" dt="2019-07-03T16:14:52.036" v="38" actId="2696"/>
      <pc:docMkLst>
        <pc:docMk/>
      </pc:docMkLst>
      <pc:sldChg chg="del">
        <pc:chgData name="Justus Thies" userId="5471f0b5a7d4f4a1" providerId="LiveId" clId="{6B1836DE-9749-48A6-8386-25461B85500B}" dt="2019-07-03T16:14:52.036" v="38" actId="2696"/>
        <pc:sldMkLst>
          <pc:docMk/>
          <pc:sldMk cId="479756691" sldId="257"/>
        </pc:sldMkLst>
      </pc:sldChg>
      <pc:sldChg chg="del">
        <pc:chgData name="Justus Thies" userId="5471f0b5a7d4f4a1" providerId="LiveId" clId="{6B1836DE-9749-48A6-8386-25461B85500B}" dt="2019-07-03T16:14:52.022" v="28" actId="2696"/>
        <pc:sldMkLst>
          <pc:docMk/>
          <pc:sldMk cId="4212659391" sldId="258"/>
        </pc:sldMkLst>
      </pc:sldChg>
      <pc:sldChg chg="del">
        <pc:chgData name="Justus Thies" userId="5471f0b5a7d4f4a1" providerId="LiveId" clId="{6B1836DE-9749-48A6-8386-25461B85500B}" dt="2019-07-03T16:14:51.898" v="26" actId="2696"/>
        <pc:sldMkLst>
          <pc:docMk/>
          <pc:sldMk cId="875227012" sldId="259"/>
        </pc:sldMkLst>
      </pc:sldChg>
      <pc:sldChg chg="del">
        <pc:chgData name="Justus Thies" userId="5471f0b5a7d4f4a1" providerId="LiveId" clId="{6B1836DE-9749-48A6-8386-25461B85500B}" dt="2019-07-03T16:14:51.828" v="25" actId="2696"/>
        <pc:sldMkLst>
          <pc:docMk/>
          <pc:sldMk cId="2816441677" sldId="260"/>
        </pc:sldMkLst>
      </pc:sldChg>
      <pc:sldChg chg="del">
        <pc:chgData name="Justus Thies" userId="5471f0b5a7d4f4a1" providerId="LiveId" clId="{6B1836DE-9749-48A6-8386-25461B85500B}" dt="2019-07-03T16:14:51.937" v="27" actId="2696"/>
        <pc:sldMkLst>
          <pc:docMk/>
          <pc:sldMk cId="505535453" sldId="261"/>
        </pc:sldMkLst>
      </pc:sldChg>
      <pc:sldChg chg="del">
        <pc:chgData name="Justus Thies" userId="5471f0b5a7d4f4a1" providerId="LiveId" clId="{6B1836DE-9749-48A6-8386-25461B85500B}" dt="2019-07-03T16:14:52.023" v="29" actId="2696"/>
        <pc:sldMkLst>
          <pc:docMk/>
          <pc:sldMk cId="4102072659" sldId="262"/>
        </pc:sldMkLst>
      </pc:sldChg>
      <pc:sldChg chg="del">
        <pc:chgData name="Justus Thies" userId="5471f0b5a7d4f4a1" providerId="LiveId" clId="{6B1836DE-9749-48A6-8386-25461B85500B}" dt="2019-07-03T16:14:51.793" v="24" actId="2696"/>
        <pc:sldMkLst>
          <pc:docMk/>
          <pc:sldMk cId="344422393" sldId="264"/>
        </pc:sldMkLst>
      </pc:sldChg>
      <pc:sldChg chg="del">
        <pc:chgData name="Justus Thies" userId="5471f0b5a7d4f4a1" providerId="LiveId" clId="{6B1836DE-9749-48A6-8386-25461B85500B}" dt="2019-07-03T16:14:51.754" v="14" actId="2696"/>
        <pc:sldMkLst>
          <pc:docMk/>
          <pc:sldMk cId="4000903032" sldId="266"/>
        </pc:sldMkLst>
      </pc:sldChg>
      <pc:sldChg chg="del">
        <pc:chgData name="Justus Thies" userId="5471f0b5a7d4f4a1" providerId="LiveId" clId="{6B1836DE-9749-48A6-8386-25461B85500B}" dt="2019-07-03T16:14:51.694" v="13" actId="2696"/>
        <pc:sldMkLst>
          <pc:docMk/>
          <pc:sldMk cId="3977966845" sldId="267"/>
        </pc:sldMkLst>
      </pc:sldChg>
      <pc:sldChg chg="del">
        <pc:chgData name="Justus Thies" userId="5471f0b5a7d4f4a1" providerId="LiveId" clId="{6B1836DE-9749-48A6-8386-25461B85500B}" dt="2019-07-03T16:14:51.759" v="17" actId="2696"/>
        <pc:sldMkLst>
          <pc:docMk/>
          <pc:sldMk cId="2878431135" sldId="268"/>
        </pc:sldMkLst>
      </pc:sldChg>
      <pc:sldChg chg="del">
        <pc:chgData name="Justus Thies" userId="5471f0b5a7d4f4a1" providerId="LiveId" clId="{6B1836DE-9749-48A6-8386-25461B85500B}" dt="2019-07-03T16:14:51.756" v="15" actId="2696"/>
        <pc:sldMkLst>
          <pc:docMk/>
          <pc:sldMk cId="2832773098" sldId="269"/>
        </pc:sldMkLst>
      </pc:sldChg>
      <pc:sldChg chg="del">
        <pc:chgData name="Justus Thies" userId="5471f0b5a7d4f4a1" providerId="LiveId" clId="{6B1836DE-9749-48A6-8386-25461B85500B}" dt="2019-07-03T16:14:51.683" v="11" actId="2696"/>
        <pc:sldMkLst>
          <pc:docMk/>
          <pc:sldMk cId="2739743470" sldId="272"/>
        </pc:sldMkLst>
      </pc:sldChg>
      <pc:sldChg chg="del">
        <pc:chgData name="Justus Thies" userId="5471f0b5a7d4f4a1" providerId="LiveId" clId="{6B1836DE-9749-48A6-8386-25461B85500B}" dt="2019-07-03T16:14:51.681" v="10" actId="2696"/>
        <pc:sldMkLst>
          <pc:docMk/>
          <pc:sldMk cId="1012097884" sldId="273"/>
        </pc:sldMkLst>
      </pc:sldChg>
      <pc:sldChg chg="del">
        <pc:chgData name="Justus Thies" userId="5471f0b5a7d4f4a1" providerId="LiveId" clId="{6B1836DE-9749-48A6-8386-25461B85500B}" dt="2019-07-03T16:14:51.677" v="9" actId="2696"/>
        <pc:sldMkLst>
          <pc:docMk/>
          <pc:sldMk cId="2583547375" sldId="274"/>
        </pc:sldMkLst>
      </pc:sldChg>
      <pc:sldChg chg="del">
        <pc:chgData name="Justus Thies" userId="5471f0b5a7d4f4a1" providerId="LiveId" clId="{6B1836DE-9749-48A6-8386-25461B85500B}" dt="2019-07-03T16:14:51.684" v="12" actId="2696"/>
        <pc:sldMkLst>
          <pc:docMk/>
          <pc:sldMk cId="1917933877" sldId="276"/>
        </pc:sldMkLst>
      </pc:sldChg>
      <pc:sldChg chg="del">
        <pc:chgData name="Justus Thies" userId="5471f0b5a7d4f4a1" providerId="LiveId" clId="{6B1836DE-9749-48A6-8386-25461B85500B}" dt="2019-07-03T16:14:51.760" v="18" actId="2696"/>
        <pc:sldMkLst>
          <pc:docMk/>
          <pc:sldMk cId="33548690" sldId="277"/>
        </pc:sldMkLst>
      </pc:sldChg>
      <pc:sldChg chg="del">
        <pc:chgData name="Justus Thies" userId="5471f0b5a7d4f4a1" providerId="LiveId" clId="{6B1836DE-9749-48A6-8386-25461B85500B}" dt="2019-07-03T16:14:52.029" v="33" actId="2696"/>
        <pc:sldMkLst>
          <pc:docMk/>
          <pc:sldMk cId="2279202532" sldId="279"/>
        </pc:sldMkLst>
      </pc:sldChg>
      <pc:sldChg chg="del">
        <pc:chgData name="Justus Thies" userId="5471f0b5a7d4f4a1" providerId="LiveId" clId="{6B1836DE-9749-48A6-8386-25461B85500B}" dt="2019-07-03T16:14:52.028" v="32" actId="2696"/>
        <pc:sldMkLst>
          <pc:docMk/>
          <pc:sldMk cId="2498579185" sldId="280"/>
        </pc:sldMkLst>
      </pc:sldChg>
      <pc:sldChg chg="del">
        <pc:chgData name="Justus Thies" userId="5471f0b5a7d4f4a1" providerId="LiveId" clId="{6B1836DE-9749-48A6-8386-25461B85500B}" dt="2019-07-03T16:14:51.782" v="22" actId="2696"/>
        <pc:sldMkLst>
          <pc:docMk/>
          <pc:sldMk cId="746186589" sldId="281"/>
        </pc:sldMkLst>
      </pc:sldChg>
      <pc:sldChg chg="del">
        <pc:chgData name="Justus Thies" userId="5471f0b5a7d4f4a1" providerId="LiveId" clId="{6B1836DE-9749-48A6-8386-25461B85500B}" dt="2019-07-03T16:14:51.773" v="21" actId="2696"/>
        <pc:sldMkLst>
          <pc:docMk/>
          <pc:sldMk cId="3108312285" sldId="282"/>
        </pc:sldMkLst>
      </pc:sldChg>
      <pc:sldChg chg="del">
        <pc:chgData name="Justus Thies" userId="5471f0b5a7d4f4a1" providerId="LiveId" clId="{6B1836DE-9749-48A6-8386-25461B85500B}" dt="2019-07-03T16:14:51.770" v="19" actId="2696"/>
        <pc:sldMkLst>
          <pc:docMk/>
          <pc:sldMk cId="3619352468" sldId="283"/>
        </pc:sldMkLst>
      </pc:sldChg>
      <pc:sldChg chg="del">
        <pc:chgData name="Justus Thies" userId="5471f0b5a7d4f4a1" providerId="LiveId" clId="{6B1836DE-9749-48A6-8386-25461B85500B}" dt="2019-07-03T16:14:51.771" v="20" actId="2696"/>
        <pc:sldMkLst>
          <pc:docMk/>
          <pc:sldMk cId="996872405" sldId="284"/>
        </pc:sldMkLst>
      </pc:sldChg>
      <pc:sldChg chg="del">
        <pc:chgData name="Justus Thies" userId="5471f0b5a7d4f4a1" providerId="LiveId" clId="{6B1836DE-9749-48A6-8386-25461B85500B}" dt="2019-07-03T16:14:51.675" v="8" actId="2696"/>
        <pc:sldMkLst>
          <pc:docMk/>
          <pc:sldMk cId="1730545810" sldId="285"/>
        </pc:sldMkLst>
      </pc:sldChg>
      <pc:sldChg chg="del">
        <pc:chgData name="Justus Thies" userId="5471f0b5a7d4f4a1" providerId="LiveId" clId="{6B1836DE-9749-48A6-8386-25461B85500B}" dt="2019-07-03T16:14:51.674" v="7" actId="2696"/>
        <pc:sldMkLst>
          <pc:docMk/>
          <pc:sldMk cId="2554960213" sldId="286"/>
        </pc:sldMkLst>
      </pc:sldChg>
      <pc:sldChg chg="del">
        <pc:chgData name="Justus Thies" userId="5471f0b5a7d4f4a1" providerId="LiveId" clId="{6B1836DE-9749-48A6-8386-25461B85500B}" dt="2019-07-03T16:14:51.672" v="6" actId="2696"/>
        <pc:sldMkLst>
          <pc:docMk/>
          <pc:sldMk cId="1542463800" sldId="287"/>
        </pc:sldMkLst>
      </pc:sldChg>
      <pc:sldChg chg="del">
        <pc:chgData name="Justus Thies" userId="5471f0b5a7d4f4a1" providerId="LiveId" clId="{6B1836DE-9749-48A6-8386-25461B85500B}" dt="2019-07-03T16:14:51.671" v="5" actId="2696"/>
        <pc:sldMkLst>
          <pc:docMk/>
          <pc:sldMk cId="3191729035" sldId="288"/>
        </pc:sldMkLst>
      </pc:sldChg>
      <pc:sldChg chg="del">
        <pc:chgData name="Justus Thies" userId="5471f0b5a7d4f4a1" providerId="LiveId" clId="{6B1836DE-9749-48A6-8386-25461B85500B}" dt="2019-07-03T16:14:51.669" v="4" actId="2696"/>
        <pc:sldMkLst>
          <pc:docMk/>
          <pc:sldMk cId="2049583060" sldId="289"/>
        </pc:sldMkLst>
      </pc:sldChg>
      <pc:sldChg chg="del">
        <pc:chgData name="Justus Thies" userId="5471f0b5a7d4f4a1" providerId="LiveId" clId="{6B1836DE-9749-48A6-8386-25461B85500B}" dt="2019-07-03T16:14:51.668" v="3" actId="2696"/>
        <pc:sldMkLst>
          <pc:docMk/>
          <pc:sldMk cId="3134055551" sldId="290"/>
        </pc:sldMkLst>
      </pc:sldChg>
      <pc:sldChg chg="del">
        <pc:chgData name="Justus Thies" userId="5471f0b5a7d4f4a1" providerId="LiveId" clId="{6B1836DE-9749-48A6-8386-25461B85500B}" dt="2019-07-03T16:14:51.666" v="2" actId="2696"/>
        <pc:sldMkLst>
          <pc:docMk/>
          <pc:sldMk cId="3420388074" sldId="291"/>
        </pc:sldMkLst>
      </pc:sldChg>
      <pc:sldChg chg="del">
        <pc:chgData name="Justus Thies" userId="5471f0b5a7d4f4a1" providerId="LiveId" clId="{6B1836DE-9749-48A6-8386-25461B85500B}" dt="2019-07-03T16:14:51.665" v="1" actId="2696"/>
        <pc:sldMkLst>
          <pc:docMk/>
          <pc:sldMk cId="2146303164" sldId="292"/>
        </pc:sldMkLst>
      </pc:sldChg>
      <pc:sldChg chg="del">
        <pc:chgData name="Justus Thies" userId="5471f0b5a7d4f4a1" providerId="LiveId" clId="{6B1836DE-9749-48A6-8386-25461B85500B}" dt="2019-07-03T16:14:51.758" v="16" actId="2696"/>
        <pc:sldMkLst>
          <pc:docMk/>
          <pc:sldMk cId="2466128225" sldId="293"/>
        </pc:sldMkLst>
      </pc:sldChg>
      <pc:sldChg chg="del">
        <pc:chgData name="Justus Thies" userId="5471f0b5a7d4f4a1" providerId="LiveId" clId="{6B1836DE-9749-48A6-8386-25461B85500B}" dt="2019-07-03T16:14:51.783" v="23" actId="2696"/>
        <pc:sldMkLst>
          <pc:docMk/>
          <pc:sldMk cId="1956036710" sldId="294"/>
        </pc:sldMkLst>
      </pc:sldChg>
      <pc:sldChg chg="del">
        <pc:chgData name="Justus Thies" userId="5471f0b5a7d4f4a1" providerId="LiveId" clId="{6B1836DE-9749-48A6-8386-25461B85500B}" dt="2019-07-03T16:14:51.662" v="0" actId="2696"/>
        <pc:sldMkLst>
          <pc:docMk/>
          <pc:sldMk cId="4198898024" sldId="295"/>
        </pc:sldMkLst>
      </pc:sldChg>
      <pc:sldChg chg="del">
        <pc:chgData name="Justus Thies" userId="5471f0b5a7d4f4a1" providerId="LiveId" clId="{6B1836DE-9749-48A6-8386-25461B85500B}" dt="2019-07-03T16:14:52.030" v="34" actId="2696"/>
        <pc:sldMkLst>
          <pc:docMk/>
          <pc:sldMk cId="3235873244" sldId="296"/>
        </pc:sldMkLst>
      </pc:sldChg>
      <pc:sldChg chg="del">
        <pc:chgData name="Justus Thies" userId="5471f0b5a7d4f4a1" providerId="LiveId" clId="{6B1836DE-9749-48A6-8386-25461B85500B}" dt="2019-07-03T16:14:52.027" v="31" actId="2696"/>
        <pc:sldMkLst>
          <pc:docMk/>
          <pc:sldMk cId="1724540196" sldId="298"/>
        </pc:sldMkLst>
      </pc:sldChg>
      <pc:sldChg chg="del">
        <pc:chgData name="Justus Thies" userId="5471f0b5a7d4f4a1" providerId="LiveId" clId="{6B1836DE-9749-48A6-8386-25461B85500B}" dt="2019-07-03T16:14:52.026" v="30" actId="2696"/>
        <pc:sldMkLst>
          <pc:docMk/>
          <pc:sldMk cId="1418457599" sldId="299"/>
        </pc:sldMkLst>
      </pc:sldChg>
      <pc:sldChg chg="del">
        <pc:chgData name="Justus Thies" userId="5471f0b5a7d4f4a1" providerId="LiveId" clId="{6B1836DE-9749-48A6-8386-25461B85500B}" dt="2019-07-03T16:14:52.033" v="37" actId="2696"/>
        <pc:sldMkLst>
          <pc:docMk/>
          <pc:sldMk cId="3741641415" sldId="300"/>
        </pc:sldMkLst>
      </pc:sldChg>
      <pc:sldChg chg="del">
        <pc:chgData name="Justus Thies" userId="5471f0b5a7d4f4a1" providerId="LiveId" clId="{6B1836DE-9749-48A6-8386-25461B85500B}" dt="2019-07-03T16:14:52.033" v="36" actId="2696"/>
        <pc:sldMkLst>
          <pc:docMk/>
          <pc:sldMk cId="2798554930" sldId="301"/>
        </pc:sldMkLst>
      </pc:sldChg>
      <pc:sldChg chg="del">
        <pc:chgData name="Justus Thies" userId="5471f0b5a7d4f4a1" providerId="LiveId" clId="{6B1836DE-9749-48A6-8386-25461B85500B}" dt="2019-07-03T16:14:52.031" v="35" actId="2696"/>
        <pc:sldMkLst>
          <pc:docMk/>
          <pc:sldMk cId="145456045" sldId="302"/>
        </pc:sldMkLst>
      </pc:sldChg>
    </pc:docChg>
  </pc:docChgLst>
  <pc:docChgLst>
    <pc:chgData name="Justus Thies" userId="5471f0b5a7d4f4a1" providerId="LiveId" clId="{1BA621B8-F900-45FD-865E-4874154E3534}"/>
    <pc:docChg chg="modSld">
      <pc:chgData name="Justus Thies" userId="5471f0b5a7d4f4a1" providerId="LiveId" clId="{1BA621B8-F900-45FD-865E-4874154E3534}" dt="2019-10-08T11:29:46.713" v="4" actId="20577"/>
      <pc:docMkLst>
        <pc:docMk/>
      </pc:docMkLst>
      <pc:sldChg chg="modSp">
        <pc:chgData name="Justus Thies" userId="5471f0b5a7d4f4a1" providerId="LiveId" clId="{1BA621B8-F900-45FD-865E-4874154E3534}" dt="2019-10-08T11:29:46.713" v="4" actId="20577"/>
        <pc:sldMkLst>
          <pc:docMk/>
          <pc:sldMk cId="3176545225" sldId="297"/>
        </pc:sldMkLst>
        <pc:spChg chg="mod">
          <ac:chgData name="Justus Thies" userId="5471f0b5a7d4f4a1" providerId="LiveId" clId="{1BA621B8-F900-45FD-865E-4874154E3534}" dt="2019-10-08T11:29:46.713" v="4" actId="20577"/>
          <ac:spMkLst>
            <pc:docMk/>
            <pc:sldMk cId="3176545225" sldId="297"/>
            <ac:spMk id="3" creationId="{83647B17-E35C-4C21-874B-4F0227C5AA7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5649EE-1221-452D-8CA9-DE3FAFAF84D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7E5EE6B-58B3-4578-9613-6A0856A1FED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Camera setup</a:t>
          </a:r>
        </a:p>
        <a:p>
          <a:pPr>
            <a:spcAft>
              <a:spcPts val="0"/>
            </a:spcAft>
          </a:pPr>
          <a:r>
            <a:rPr lang="en-US" sz="1800" dirty="0"/>
            <a:t>10.2019</a:t>
          </a:r>
        </a:p>
      </dgm:t>
    </dgm:pt>
    <dgm:pt modelId="{64A2F253-745F-49B2-A954-8AEBD2022463}" type="parTrans" cxnId="{4AB4CBA5-4117-4447-88F2-FD37C21AFDE1}">
      <dgm:prSet/>
      <dgm:spPr/>
      <dgm:t>
        <a:bodyPr/>
        <a:lstStyle/>
        <a:p>
          <a:endParaRPr lang="en-US"/>
        </a:p>
      </dgm:t>
    </dgm:pt>
    <dgm:pt modelId="{615276C9-F89D-4124-B2EF-23F2EB2F927B}" type="sibTrans" cxnId="{4AB4CBA5-4117-4447-88F2-FD37C21AFDE1}">
      <dgm:prSet/>
      <dgm:spPr/>
      <dgm:t>
        <a:bodyPr/>
        <a:lstStyle/>
        <a:p>
          <a:endParaRPr lang="en-US"/>
        </a:p>
      </dgm:t>
    </dgm:pt>
    <dgm:pt modelId="{BBB6606C-96BB-4D5B-A982-C4D912A303FE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Preprocessing</a:t>
          </a:r>
        </a:p>
        <a:p>
          <a:pPr>
            <a:spcAft>
              <a:spcPts val="0"/>
            </a:spcAft>
          </a:pPr>
          <a:r>
            <a:rPr lang="en-US" sz="1800" dirty="0"/>
            <a:t>10.2019</a:t>
          </a:r>
        </a:p>
      </dgm:t>
    </dgm:pt>
    <dgm:pt modelId="{D7C1B061-4E8D-4D62-978B-7A49D454177A}" type="parTrans" cxnId="{58A589BC-B147-41C6-88F5-0A752BCE800E}">
      <dgm:prSet/>
      <dgm:spPr/>
      <dgm:t>
        <a:bodyPr/>
        <a:lstStyle/>
        <a:p>
          <a:endParaRPr lang="en-US"/>
        </a:p>
      </dgm:t>
    </dgm:pt>
    <dgm:pt modelId="{20933320-95DB-44B6-AD2E-AEF11290206F}" type="sibTrans" cxnId="{58A589BC-B147-41C6-88F5-0A752BCE800E}">
      <dgm:prSet/>
      <dgm:spPr/>
      <dgm:t>
        <a:bodyPr/>
        <a:lstStyle/>
        <a:p>
          <a:endParaRPr lang="en-US"/>
        </a:p>
      </dgm:t>
    </dgm:pt>
    <dgm:pt modelId="{6E04EB6C-043F-40C1-A383-BB8EF5572086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Volumetric Fusion and Blending</a:t>
          </a:r>
        </a:p>
        <a:p>
          <a:pPr>
            <a:spcAft>
              <a:spcPts val="0"/>
            </a:spcAft>
          </a:pPr>
          <a:r>
            <a:rPr lang="en-US" sz="1800" dirty="0"/>
            <a:t>12.2019</a:t>
          </a:r>
        </a:p>
      </dgm:t>
    </dgm:pt>
    <dgm:pt modelId="{1281B5FB-5B55-4341-B444-783632E1427B}" type="parTrans" cxnId="{4D783029-1647-408E-B538-EA0792339BA9}">
      <dgm:prSet/>
      <dgm:spPr/>
      <dgm:t>
        <a:bodyPr/>
        <a:lstStyle/>
        <a:p>
          <a:endParaRPr lang="en-US"/>
        </a:p>
      </dgm:t>
    </dgm:pt>
    <dgm:pt modelId="{3E89B26E-D158-48F0-A31A-0E3A4CF22E1B}" type="sibTrans" cxnId="{4D783029-1647-408E-B538-EA0792339BA9}">
      <dgm:prSet/>
      <dgm:spPr/>
      <dgm:t>
        <a:bodyPr/>
        <a:lstStyle/>
        <a:p>
          <a:endParaRPr lang="en-US"/>
        </a:p>
      </dgm:t>
    </dgm:pt>
    <dgm:pt modelId="{0C126C06-5E8E-4F73-9448-82DEEF4F823F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Rigid alignment</a:t>
          </a:r>
        </a:p>
        <a:p>
          <a:pPr>
            <a:spcAft>
              <a:spcPts val="0"/>
            </a:spcAft>
          </a:pPr>
          <a:r>
            <a:rPr lang="en-US" sz="1800" dirty="0"/>
            <a:t>11.2019</a:t>
          </a:r>
        </a:p>
      </dgm:t>
    </dgm:pt>
    <dgm:pt modelId="{3F545E21-EC19-4E4A-8CF5-EA35857586E9}" type="parTrans" cxnId="{B330CCEC-705D-447E-843F-1EE848768C93}">
      <dgm:prSet/>
      <dgm:spPr/>
      <dgm:t>
        <a:bodyPr/>
        <a:lstStyle/>
        <a:p>
          <a:endParaRPr lang="en-US"/>
        </a:p>
      </dgm:t>
    </dgm:pt>
    <dgm:pt modelId="{4ED0B700-E702-4F4A-9757-AB008184F463}" type="sibTrans" cxnId="{B330CCEC-705D-447E-843F-1EE848768C93}">
      <dgm:prSet/>
      <dgm:spPr/>
      <dgm:t>
        <a:bodyPr/>
        <a:lstStyle/>
        <a:p>
          <a:endParaRPr lang="en-US"/>
        </a:p>
      </dgm:t>
    </dgm:pt>
    <dgm:pt modelId="{15167219-6307-4E28-8559-8D968C46DEE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Optimization</a:t>
          </a:r>
        </a:p>
        <a:p>
          <a:pPr>
            <a:spcAft>
              <a:spcPts val="0"/>
            </a:spcAft>
          </a:pPr>
          <a:r>
            <a:rPr lang="en-US" sz="1800" dirty="0"/>
            <a:t>12.2019</a:t>
          </a:r>
        </a:p>
      </dgm:t>
    </dgm:pt>
    <dgm:pt modelId="{CFCFA8EA-41FB-4C58-BA2A-E863B2B62BD8}" type="parTrans" cxnId="{A66A0AA4-A0C7-4250-944F-5316F2529CF0}">
      <dgm:prSet/>
      <dgm:spPr/>
      <dgm:t>
        <a:bodyPr/>
        <a:lstStyle/>
        <a:p>
          <a:endParaRPr lang="en-US"/>
        </a:p>
      </dgm:t>
    </dgm:pt>
    <dgm:pt modelId="{976BE315-8169-49C6-9114-B9426AEE8CD5}" type="sibTrans" cxnId="{A66A0AA4-A0C7-4250-944F-5316F2529CF0}">
      <dgm:prSet/>
      <dgm:spPr/>
      <dgm:t>
        <a:bodyPr/>
        <a:lstStyle/>
        <a:p>
          <a:endParaRPr lang="en-US"/>
        </a:p>
      </dgm:t>
    </dgm:pt>
    <dgm:pt modelId="{B189F042-2E30-4E4F-9D5E-1CD973C394B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Non-rigid Tracking</a:t>
          </a:r>
        </a:p>
        <a:p>
          <a:pPr>
            <a:spcAft>
              <a:spcPts val="0"/>
            </a:spcAft>
          </a:pPr>
          <a:r>
            <a:rPr lang="en-US" sz="1800" dirty="0"/>
            <a:t>01.2020</a:t>
          </a:r>
        </a:p>
      </dgm:t>
    </dgm:pt>
    <dgm:pt modelId="{3855448F-B4DB-45FA-A786-877B2994D8E7}" type="parTrans" cxnId="{6A2BFCBC-8B23-4406-9040-511B67321711}">
      <dgm:prSet/>
      <dgm:spPr/>
      <dgm:t>
        <a:bodyPr/>
        <a:lstStyle/>
        <a:p>
          <a:endParaRPr lang="en-US"/>
        </a:p>
      </dgm:t>
    </dgm:pt>
    <dgm:pt modelId="{E30892F8-7B2F-4398-A3A9-362FAEAD1F30}" type="sibTrans" cxnId="{6A2BFCBC-8B23-4406-9040-511B67321711}">
      <dgm:prSet/>
      <dgm:spPr/>
      <dgm:t>
        <a:bodyPr/>
        <a:lstStyle/>
        <a:p>
          <a:endParaRPr lang="en-US"/>
        </a:p>
      </dgm:t>
    </dgm:pt>
    <dgm:pt modelId="{81B0F0EC-9721-4124-BD28-B8069947F7A6}" type="pres">
      <dgm:prSet presAssocID="{3E5649EE-1221-452D-8CA9-DE3FAFAF84D1}" presName="Name0" presStyleCnt="0">
        <dgm:presLayoutVars>
          <dgm:dir/>
          <dgm:resizeHandles val="exact"/>
        </dgm:presLayoutVars>
      </dgm:prSet>
      <dgm:spPr/>
    </dgm:pt>
    <dgm:pt modelId="{FC1380FE-0EEE-4E0B-82C5-278F688A298D}" type="pres">
      <dgm:prSet presAssocID="{3E5649EE-1221-452D-8CA9-DE3FAFAF84D1}" presName="arrow" presStyleLbl="bgShp" presStyleIdx="0" presStyleCnt="1" custLinFactNeighborX="-11883" custLinFactNeighborY="-4505"/>
      <dgm:spPr/>
    </dgm:pt>
    <dgm:pt modelId="{28B76156-B0DE-4672-8D97-A35594169592}" type="pres">
      <dgm:prSet presAssocID="{3E5649EE-1221-452D-8CA9-DE3FAFAF84D1}" presName="points" presStyleCnt="0"/>
      <dgm:spPr/>
    </dgm:pt>
    <dgm:pt modelId="{AB94D0A8-1DA2-4B17-8F18-987430D8FE5E}" type="pres">
      <dgm:prSet presAssocID="{17E5EE6B-58B3-4578-9613-6A0856A1FED7}" presName="compositeA" presStyleCnt="0"/>
      <dgm:spPr/>
    </dgm:pt>
    <dgm:pt modelId="{447A15F9-44BF-49C6-81D0-4E6CE0D30B07}" type="pres">
      <dgm:prSet presAssocID="{17E5EE6B-58B3-4578-9613-6A0856A1FED7}" presName="textA" presStyleLbl="revTx" presStyleIdx="0" presStyleCnt="6" custScaleX="107855" custScaleY="26367" custLinFactNeighborX="-110" custLinFactNeighborY="52415">
        <dgm:presLayoutVars>
          <dgm:bulletEnabled val="1"/>
        </dgm:presLayoutVars>
      </dgm:prSet>
      <dgm:spPr/>
    </dgm:pt>
    <dgm:pt modelId="{7B126D81-120B-410C-9193-A1D6E67AC5EB}" type="pres">
      <dgm:prSet presAssocID="{17E5EE6B-58B3-4578-9613-6A0856A1FED7}" presName="circleA" presStyleLbl="node1" presStyleIdx="0" presStyleCnt="6" custScaleX="50625" custScaleY="50625" custLinFactNeighborX="2133" custLinFactNeighborY="-22159"/>
      <dgm:spPr/>
    </dgm:pt>
    <dgm:pt modelId="{0D7B0A87-4F07-4F9F-9EDF-D4731836EE9A}" type="pres">
      <dgm:prSet presAssocID="{17E5EE6B-58B3-4578-9613-6A0856A1FED7}" presName="spaceA" presStyleCnt="0"/>
      <dgm:spPr/>
    </dgm:pt>
    <dgm:pt modelId="{5B45FBD2-0318-4DDB-B3C9-2B931F82DF8A}" type="pres">
      <dgm:prSet presAssocID="{615276C9-F89D-4124-B2EF-23F2EB2F927B}" presName="space" presStyleCnt="0"/>
      <dgm:spPr/>
    </dgm:pt>
    <dgm:pt modelId="{D059BE18-42EB-4A8B-B11D-2C24E572C208}" type="pres">
      <dgm:prSet presAssocID="{BBB6606C-96BB-4D5B-A982-C4D912A303FE}" presName="compositeB" presStyleCnt="0"/>
      <dgm:spPr/>
    </dgm:pt>
    <dgm:pt modelId="{E2811170-653C-4F13-A811-34FF690D6811}" type="pres">
      <dgm:prSet presAssocID="{BBB6606C-96BB-4D5B-A982-C4D912A303FE}" presName="textB" presStyleLbl="revTx" presStyleIdx="1" presStyleCnt="6" custScaleX="154731" custScaleY="20915" custLinFactNeighborX="-17053" custLinFactNeighborY="-61364">
        <dgm:presLayoutVars>
          <dgm:bulletEnabled val="1"/>
        </dgm:presLayoutVars>
      </dgm:prSet>
      <dgm:spPr/>
    </dgm:pt>
    <dgm:pt modelId="{027C58CE-977C-41AF-8CBD-D7DF0D872BC2}" type="pres">
      <dgm:prSet presAssocID="{BBB6606C-96BB-4D5B-A982-C4D912A303FE}" presName="circleB" presStyleLbl="node1" presStyleIdx="1" presStyleCnt="6" custScaleX="50625" custScaleY="50625" custLinFactNeighborX="-57954" custLinFactNeighborY="-18750"/>
      <dgm:spPr/>
    </dgm:pt>
    <dgm:pt modelId="{F4D2E6DE-C940-4F90-A83C-4E3C63223F7F}" type="pres">
      <dgm:prSet presAssocID="{BBB6606C-96BB-4D5B-A982-C4D912A303FE}" presName="spaceB" presStyleCnt="0"/>
      <dgm:spPr/>
    </dgm:pt>
    <dgm:pt modelId="{957FDC44-0773-48A5-8BD5-B5913D7B5D3B}" type="pres">
      <dgm:prSet presAssocID="{20933320-95DB-44B6-AD2E-AEF11290206F}" presName="space" presStyleCnt="0"/>
      <dgm:spPr/>
    </dgm:pt>
    <dgm:pt modelId="{B37336D6-F461-4A2E-8BC1-667C513BADC4}" type="pres">
      <dgm:prSet presAssocID="{6E04EB6C-043F-40C1-A383-BB8EF5572086}" presName="compositeA" presStyleCnt="0"/>
      <dgm:spPr/>
    </dgm:pt>
    <dgm:pt modelId="{630D017C-CCD5-41D4-A7B2-B59BA31444E0}" type="pres">
      <dgm:prSet presAssocID="{6E04EB6C-043F-40C1-A383-BB8EF5572086}" presName="textA" presStyleLbl="revTx" presStyleIdx="2" presStyleCnt="6" custScaleX="185729" custScaleY="45716" custLinFactX="41985" custLinFactY="33380" custLinFactNeighborX="100000" custLinFactNeighborY="100000">
        <dgm:presLayoutVars>
          <dgm:bulletEnabled val="1"/>
        </dgm:presLayoutVars>
      </dgm:prSet>
      <dgm:spPr/>
    </dgm:pt>
    <dgm:pt modelId="{7C21DBE3-9B53-4D75-A451-56324EFC9FBA}" type="pres">
      <dgm:prSet presAssocID="{6E04EB6C-043F-40C1-A383-BB8EF5572086}" presName="circleA" presStyleLbl="node1" presStyleIdx="2" presStyleCnt="6" custScaleX="50625" custScaleY="50625" custLinFactX="336363" custLinFactNeighborX="400000" custLinFactNeighborY="-17045"/>
      <dgm:spPr/>
    </dgm:pt>
    <dgm:pt modelId="{AE336BDD-4571-4379-AC28-04436E8CC164}" type="pres">
      <dgm:prSet presAssocID="{6E04EB6C-043F-40C1-A383-BB8EF5572086}" presName="spaceA" presStyleCnt="0"/>
      <dgm:spPr/>
    </dgm:pt>
    <dgm:pt modelId="{03EBA6DE-8F5D-4FD4-859A-ADFF51BD2078}" type="pres">
      <dgm:prSet presAssocID="{3E89B26E-D158-48F0-A31A-0E3A4CF22E1B}" presName="space" presStyleCnt="0"/>
      <dgm:spPr/>
    </dgm:pt>
    <dgm:pt modelId="{BDCE0703-590D-4C12-BBE7-25E40CE78B85}" type="pres">
      <dgm:prSet presAssocID="{0C126C06-5E8E-4F73-9448-82DEEF4F823F}" presName="compositeB" presStyleCnt="0"/>
      <dgm:spPr/>
    </dgm:pt>
    <dgm:pt modelId="{6C8DD76B-48D3-4056-B23F-E5AF30BF2FB4}" type="pres">
      <dgm:prSet presAssocID="{0C126C06-5E8E-4F73-9448-82DEEF4F823F}" presName="textB" presStyleLbl="revTx" presStyleIdx="3" presStyleCnt="6" custScaleX="148325" custScaleY="35068" custLinFactX="-51582" custLinFactY="-35214" custLinFactNeighborX="-100000" custLinFactNeighborY="-100000">
        <dgm:presLayoutVars>
          <dgm:bulletEnabled val="1"/>
        </dgm:presLayoutVars>
      </dgm:prSet>
      <dgm:spPr/>
    </dgm:pt>
    <dgm:pt modelId="{21F456BC-457D-4127-B138-FD278AB29AA1}" type="pres">
      <dgm:prSet presAssocID="{0C126C06-5E8E-4F73-9448-82DEEF4F823F}" presName="circleB" presStyleLbl="node1" presStyleIdx="3" presStyleCnt="6" custScaleX="50625" custScaleY="50625" custLinFactX="-157955" custLinFactY="-56818" custLinFactNeighborX="-200000" custLinFactNeighborY="-100000"/>
      <dgm:spPr/>
    </dgm:pt>
    <dgm:pt modelId="{B5D4A98D-29F7-494C-90C2-3430E0F7A0E2}" type="pres">
      <dgm:prSet presAssocID="{0C126C06-5E8E-4F73-9448-82DEEF4F823F}" presName="spaceB" presStyleCnt="0"/>
      <dgm:spPr/>
    </dgm:pt>
    <dgm:pt modelId="{F0ED0B97-9B2C-420C-B245-0032095A6E92}" type="pres">
      <dgm:prSet presAssocID="{4ED0B700-E702-4F4A-9757-AB008184F463}" presName="space" presStyleCnt="0"/>
      <dgm:spPr/>
    </dgm:pt>
    <dgm:pt modelId="{FD8CA13C-D858-4201-BDD7-90B37C854032}" type="pres">
      <dgm:prSet presAssocID="{15167219-6307-4E28-8559-8D968C46DEE7}" presName="compositeA" presStyleCnt="0"/>
      <dgm:spPr/>
    </dgm:pt>
    <dgm:pt modelId="{EC5FC89B-D99A-4D68-82A7-3BCA0B056069}" type="pres">
      <dgm:prSet presAssocID="{15167219-6307-4E28-8559-8D968C46DEE7}" presName="textA" presStyleLbl="revTx" presStyleIdx="4" presStyleCnt="6" custScaleX="116672" custScaleY="36186" custLinFactNeighborX="-6125" custLinFactNeighborY="45714">
        <dgm:presLayoutVars>
          <dgm:bulletEnabled val="1"/>
        </dgm:presLayoutVars>
      </dgm:prSet>
      <dgm:spPr/>
    </dgm:pt>
    <dgm:pt modelId="{AB4A864E-4203-4C9F-810E-764B7834802D}" type="pres">
      <dgm:prSet presAssocID="{15167219-6307-4E28-8559-8D968C46DEE7}" presName="circleA" presStyleLbl="node1" presStyleIdx="4" presStyleCnt="6" custScaleX="50625" custScaleY="50625" custLinFactX="-190473" custLinFactY="17613" custLinFactNeighborX="-200000" custLinFactNeighborY="100000"/>
      <dgm:spPr/>
    </dgm:pt>
    <dgm:pt modelId="{82831600-B7B7-4DFD-8687-324A4F57F164}" type="pres">
      <dgm:prSet presAssocID="{15167219-6307-4E28-8559-8D968C46DEE7}" presName="spaceA" presStyleCnt="0"/>
      <dgm:spPr/>
    </dgm:pt>
    <dgm:pt modelId="{D69979E4-3B77-44DB-87D9-8559475B872E}" type="pres">
      <dgm:prSet presAssocID="{976BE315-8169-49C6-9114-B9426AEE8CD5}" presName="space" presStyleCnt="0"/>
      <dgm:spPr/>
    </dgm:pt>
    <dgm:pt modelId="{8EB39F43-B763-4F44-BC30-7226817C7551}" type="pres">
      <dgm:prSet presAssocID="{B189F042-2E30-4E4F-9D5E-1CD973C394B7}" presName="compositeB" presStyleCnt="0"/>
      <dgm:spPr/>
    </dgm:pt>
    <dgm:pt modelId="{D4297898-1F36-41B2-83CE-69BE3F89B92E}" type="pres">
      <dgm:prSet presAssocID="{B189F042-2E30-4E4F-9D5E-1CD973C394B7}" presName="textB" presStyleLbl="revTx" presStyleIdx="5" presStyleCnt="6" custScaleX="113544" custScaleY="24467" custLinFactNeighborY="-60937">
        <dgm:presLayoutVars>
          <dgm:bulletEnabled val="1"/>
        </dgm:presLayoutVars>
      </dgm:prSet>
      <dgm:spPr/>
    </dgm:pt>
    <dgm:pt modelId="{DD423D21-0902-424D-AD87-25868FD2B11F}" type="pres">
      <dgm:prSet presAssocID="{B189F042-2E30-4E4F-9D5E-1CD973C394B7}" presName="circleB" presStyleLbl="node1" presStyleIdx="5" presStyleCnt="6" custScaleX="50625" custScaleY="50625" custLinFactNeighborX="-8523" custLinFactNeighborY="-18750"/>
      <dgm:spPr/>
    </dgm:pt>
    <dgm:pt modelId="{5FA7C0AC-E1EC-4CBB-976E-94644AE6F0DA}" type="pres">
      <dgm:prSet presAssocID="{B189F042-2E30-4E4F-9D5E-1CD973C394B7}" presName="spaceB" presStyleCnt="0"/>
      <dgm:spPr/>
    </dgm:pt>
  </dgm:ptLst>
  <dgm:cxnLst>
    <dgm:cxn modelId="{4D783029-1647-408E-B538-EA0792339BA9}" srcId="{3E5649EE-1221-452D-8CA9-DE3FAFAF84D1}" destId="{6E04EB6C-043F-40C1-A383-BB8EF5572086}" srcOrd="2" destOrd="0" parTransId="{1281B5FB-5B55-4341-B444-783632E1427B}" sibTransId="{3E89B26E-D158-48F0-A31A-0E3A4CF22E1B}"/>
    <dgm:cxn modelId="{E6DF6934-2FE1-40FC-8AC2-D4EBF23FDC6A}" type="presOf" srcId="{15167219-6307-4E28-8559-8D968C46DEE7}" destId="{EC5FC89B-D99A-4D68-82A7-3BCA0B056069}" srcOrd="0" destOrd="0" presId="urn:microsoft.com/office/officeart/2005/8/layout/hProcess11"/>
    <dgm:cxn modelId="{61E1EF36-825D-4E9F-AD8E-106EC55FA063}" type="presOf" srcId="{0C126C06-5E8E-4F73-9448-82DEEF4F823F}" destId="{6C8DD76B-48D3-4056-B23F-E5AF30BF2FB4}" srcOrd="0" destOrd="0" presId="urn:microsoft.com/office/officeart/2005/8/layout/hProcess11"/>
    <dgm:cxn modelId="{629BC447-163D-442E-B06F-097246DBA104}" type="presOf" srcId="{3E5649EE-1221-452D-8CA9-DE3FAFAF84D1}" destId="{81B0F0EC-9721-4124-BD28-B8069947F7A6}" srcOrd="0" destOrd="0" presId="urn:microsoft.com/office/officeart/2005/8/layout/hProcess11"/>
    <dgm:cxn modelId="{DF060869-F36B-41E7-8B61-C11FDA30A2A5}" type="presOf" srcId="{6E04EB6C-043F-40C1-A383-BB8EF5572086}" destId="{630D017C-CCD5-41D4-A7B2-B59BA31444E0}" srcOrd="0" destOrd="0" presId="urn:microsoft.com/office/officeart/2005/8/layout/hProcess11"/>
    <dgm:cxn modelId="{90129B49-9D3D-462E-B744-1D2900E295ED}" type="presOf" srcId="{B189F042-2E30-4E4F-9D5E-1CD973C394B7}" destId="{D4297898-1F36-41B2-83CE-69BE3F89B92E}" srcOrd="0" destOrd="0" presId="urn:microsoft.com/office/officeart/2005/8/layout/hProcess11"/>
    <dgm:cxn modelId="{A66A0AA4-A0C7-4250-944F-5316F2529CF0}" srcId="{3E5649EE-1221-452D-8CA9-DE3FAFAF84D1}" destId="{15167219-6307-4E28-8559-8D968C46DEE7}" srcOrd="4" destOrd="0" parTransId="{CFCFA8EA-41FB-4C58-BA2A-E863B2B62BD8}" sibTransId="{976BE315-8169-49C6-9114-B9426AEE8CD5}"/>
    <dgm:cxn modelId="{4AB4CBA5-4117-4447-88F2-FD37C21AFDE1}" srcId="{3E5649EE-1221-452D-8CA9-DE3FAFAF84D1}" destId="{17E5EE6B-58B3-4578-9613-6A0856A1FED7}" srcOrd="0" destOrd="0" parTransId="{64A2F253-745F-49B2-A954-8AEBD2022463}" sibTransId="{615276C9-F89D-4124-B2EF-23F2EB2F927B}"/>
    <dgm:cxn modelId="{7A9DE1B5-18AB-44BB-B648-F912832BB4E5}" type="presOf" srcId="{BBB6606C-96BB-4D5B-A982-C4D912A303FE}" destId="{E2811170-653C-4F13-A811-34FF690D6811}" srcOrd="0" destOrd="0" presId="urn:microsoft.com/office/officeart/2005/8/layout/hProcess11"/>
    <dgm:cxn modelId="{58A589BC-B147-41C6-88F5-0A752BCE800E}" srcId="{3E5649EE-1221-452D-8CA9-DE3FAFAF84D1}" destId="{BBB6606C-96BB-4D5B-A982-C4D912A303FE}" srcOrd="1" destOrd="0" parTransId="{D7C1B061-4E8D-4D62-978B-7A49D454177A}" sibTransId="{20933320-95DB-44B6-AD2E-AEF11290206F}"/>
    <dgm:cxn modelId="{6A2BFCBC-8B23-4406-9040-511B67321711}" srcId="{3E5649EE-1221-452D-8CA9-DE3FAFAF84D1}" destId="{B189F042-2E30-4E4F-9D5E-1CD973C394B7}" srcOrd="5" destOrd="0" parTransId="{3855448F-B4DB-45FA-A786-877B2994D8E7}" sibTransId="{E30892F8-7B2F-4398-A3A9-362FAEAD1F30}"/>
    <dgm:cxn modelId="{9A8A97C7-4032-44A8-8073-D1CAFCFCA9C5}" type="presOf" srcId="{17E5EE6B-58B3-4578-9613-6A0856A1FED7}" destId="{447A15F9-44BF-49C6-81D0-4E6CE0D30B07}" srcOrd="0" destOrd="0" presId="urn:microsoft.com/office/officeart/2005/8/layout/hProcess11"/>
    <dgm:cxn modelId="{B330CCEC-705D-447E-843F-1EE848768C93}" srcId="{3E5649EE-1221-452D-8CA9-DE3FAFAF84D1}" destId="{0C126C06-5E8E-4F73-9448-82DEEF4F823F}" srcOrd="3" destOrd="0" parTransId="{3F545E21-EC19-4E4A-8CF5-EA35857586E9}" sibTransId="{4ED0B700-E702-4F4A-9757-AB008184F463}"/>
    <dgm:cxn modelId="{5C5C529E-ADEB-4E99-A7AA-FDF0F19C0E3E}" type="presParOf" srcId="{81B0F0EC-9721-4124-BD28-B8069947F7A6}" destId="{FC1380FE-0EEE-4E0B-82C5-278F688A298D}" srcOrd="0" destOrd="0" presId="urn:microsoft.com/office/officeart/2005/8/layout/hProcess11"/>
    <dgm:cxn modelId="{3A305963-6CBC-4FCC-8104-E43D034F8AE9}" type="presParOf" srcId="{81B0F0EC-9721-4124-BD28-B8069947F7A6}" destId="{28B76156-B0DE-4672-8D97-A35594169592}" srcOrd="1" destOrd="0" presId="urn:microsoft.com/office/officeart/2005/8/layout/hProcess11"/>
    <dgm:cxn modelId="{B629BA4E-E35B-4C8D-B79F-5DD5726BDB7B}" type="presParOf" srcId="{28B76156-B0DE-4672-8D97-A35594169592}" destId="{AB94D0A8-1DA2-4B17-8F18-987430D8FE5E}" srcOrd="0" destOrd="0" presId="urn:microsoft.com/office/officeart/2005/8/layout/hProcess11"/>
    <dgm:cxn modelId="{DF8AFC91-F5E8-4548-97CD-D9DF7860AB60}" type="presParOf" srcId="{AB94D0A8-1DA2-4B17-8F18-987430D8FE5E}" destId="{447A15F9-44BF-49C6-81D0-4E6CE0D30B07}" srcOrd="0" destOrd="0" presId="urn:microsoft.com/office/officeart/2005/8/layout/hProcess11"/>
    <dgm:cxn modelId="{B0D6E420-37E5-48BA-B1A5-379EEBA3A503}" type="presParOf" srcId="{AB94D0A8-1DA2-4B17-8F18-987430D8FE5E}" destId="{7B126D81-120B-410C-9193-A1D6E67AC5EB}" srcOrd="1" destOrd="0" presId="urn:microsoft.com/office/officeart/2005/8/layout/hProcess11"/>
    <dgm:cxn modelId="{02B9602A-B6DB-463C-9CCA-3401C14F2A0E}" type="presParOf" srcId="{AB94D0A8-1DA2-4B17-8F18-987430D8FE5E}" destId="{0D7B0A87-4F07-4F9F-9EDF-D4731836EE9A}" srcOrd="2" destOrd="0" presId="urn:microsoft.com/office/officeart/2005/8/layout/hProcess11"/>
    <dgm:cxn modelId="{3D0AA501-F098-44FC-81FC-2ECD0C58629C}" type="presParOf" srcId="{28B76156-B0DE-4672-8D97-A35594169592}" destId="{5B45FBD2-0318-4DDB-B3C9-2B931F82DF8A}" srcOrd="1" destOrd="0" presId="urn:microsoft.com/office/officeart/2005/8/layout/hProcess11"/>
    <dgm:cxn modelId="{6ACC1660-78E8-41CF-9F52-970D4BFA4031}" type="presParOf" srcId="{28B76156-B0DE-4672-8D97-A35594169592}" destId="{D059BE18-42EB-4A8B-B11D-2C24E572C208}" srcOrd="2" destOrd="0" presId="urn:microsoft.com/office/officeart/2005/8/layout/hProcess11"/>
    <dgm:cxn modelId="{308143E5-509C-4AB3-8594-CF402F030BAC}" type="presParOf" srcId="{D059BE18-42EB-4A8B-B11D-2C24E572C208}" destId="{E2811170-653C-4F13-A811-34FF690D6811}" srcOrd="0" destOrd="0" presId="urn:microsoft.com/office/officeart/2005/8/layout/hProcess11"/>
    <dgm:cxn modelId="{CD56BA1E-1923-4214-A50D-4E4DF5C9E052}" type="presParOf" srcId="{D059BE18-42EB-4A8B-B11D-2C24E572C208}" destId="{027C58CE-977C-41AF-8CBD-D7DF0D872BC2}" srcOrd="1" destOrd="0" presId="urn:microsoft.com/office/officeart/2005/8/layout/hProcess11"/>
    <dgm:cxn modelId="{F740DF0A-B35F-46A5-ACE3-B27166786447}" type="presParOf" srcId="{D059BE18-42EB-4A8B-B11D-2C24E572C208}" destId="{F4D2E6DE-C940-4F90-A83C-4E3C63223F7F}" srcOrd="2" destOrd="0" presId="urn:microsoft.com/office/officeart/2005/8/layout/hProcess11"/>
    <dgm:cxn modelId="{485E5016-9CA2-4866-82A6-25FCA41BB806}" type="presParOf" srcId="{28B76156-B0DE-4672-8D97-A35594169592}" destId="{957FDC44-0773-48A5-8BD5-B5913D7B5D3B}" srcOrd="3" destOrd="0" presId="urn:microsoft.com/office/officeart/2005/8/layout/hProcess11"/>
    <dgm:cxn modelId="{0E7F5817-47E2-4967-BDE6-D23BF4025985}" type="presParOf" srcId="{28B76156-B0DE-4672-8D97-A35594169592}" destId="{B37336D6-F461-4A2E-8BC1-667C513BADC4}" srcOrd="4" destOrd="0" presId="urn:microsoft.com/office/officeart/2005/8/layout/hProcess11"/>
    <dgm:cxn modelId="{7F4B40CC-2046-439C-ACB2-D20C1D36CF6E}" type="presParOf" srcId="{B37336D6-F461-4A2E-8BC1-667C513BADC4}" destId="{630D017C-CCD5-41D4-A7B2-B59BA31444E0}" srcOrd="0" destOrd="0" presId="urn:microsoft.com/office/officeart/2005/8/layout/hProcess11"/>
    <dgm:cxn modelId="{13F1B3C6-1866-4C56-AE16-0C124ADA07C0}" type="presParOf" srcId="{B37336D6-F461-4A2E-8BC1-667C513BADC4}" destId="{7C21DBE3-9B53-4D75-A451-56324EFC9FBA}" srcOrd="1" destOrd="0" presId="urn:microsoft.com/office/officeart/2005/8/layout/hProcess11"/>
    <dgm:cxn modelId="{93201B05-4CEC-422D-A842-D2EC78EB1190}" type="presParOf" srcId="{B37336D6-F461-4A2E-8BC1-667C513BADC4}" destId="{AE336BDD-4571-4379-AC28-04436E8CC164}" srcOrd="2" destOrd="0" presId="urn:microsoft.com/office/officeart/2005/8/layout/hProcess11"/>
    <dgm:cxn modelId="{AFA67AEE-39AD-45A4-836E-EF481B1AC0FD}" type="presParOf" srcId="{28B76156-B0DE-4672-8D97-A35594169592}" destId="{03EBA6DE-8F5D-4FD4-859A-ADFF51BD2078}" srcOrd="5" destOrd="0" presId="urn:microsoft.com/office/officeart/2005/8/layout/hProcess11"/>
    <dgm:cxn modelId="{E8F00393-EEFA-489B-A142-CDCC1D862CA7}" type="presParOf" srcId="{28B76156-B0DE-4672-8D97-A35594169592}" destId="{BDCE0703-590D-4C12-BBE7-25E40CE78B85}" srcOrd="6" destOrd="0" presId="urn:microsoft.com/office/officeart/2005/8/layout/hProcess11"/>
    <dgm:cxn modelId="{B4EF5C87-0314-43A8-B0FA-1306577BB785}" type="presParOf" srcId="{BDCE0703-590D-4C12-BBE7-25E40CE78B85}" destId="{6C8DD76B-48D3-4056-B23F-E5AF30BF2FB4}" srcOrd="0" destOrd="0" presId="urn:microsoft.com/office/officeart/2005/8/layout/hProcess11"/>
    <dgm:cxn modelId="{ED483C6D-7614-4C49-8A8D-B7043A1EEF7B}" type="presParOf" srcId="{BDCE0703-590D-4C12-BBE7-25E40CE78B85}" destId="{21F456BC-457D-4127-B138-FD278AB29AA1}" srcOrd="1" destOrd="0" presId="urn:microsoft.com/office/officeart/2005/8/layout/hProcess11"/>
    <dgm:cxn modelId="{0412D2B7-3838-4CC6-8562-B88F3E408DD4}" type="presParOf" srcId="{BDCE0703-590D-4C12-BBE7-25E40CE78B85}" destId="{B5D4A98D-29F7-494C-90C2-3430E0F7A0E2}" srcOrd="2" destOrd="0" presId="urn:microsoft.com/office/officeart/2005/8/layout/hProcess11"/>
    <dgm:cxn modelId="{66DEE047-0DB2-4821-A34E-16E77005E605}" type="presParOf" srcId="{28B76156-B0DE-4672-8D97-A35594169592}" destId="{F0ED0B97-9B2C-420C-B245-0032095A6E92}" srcOrd="7" destOrd="0" presId="urn:microsoft.com/office/officeart/2005/8/layout/hProcess11"/>
    <dgm:cxn modelId="{A124C1BC-DF31-4811-9417-7A9EAD40DA24}" type="presParOf" srcId="{28B76156-B0DE-4672-8D97-A35594169592}" destId="{FD8CA13C-D858-4201-BDD7-90B37C854032}" srcOrd="8" destOrd="0" presId="urn:microsoft.com/office/officeart/2005/8/layout/hProcess11"/>
    <dgm:cxn modelId="{5A8BE206-8964-46DE-9C2F-AF87D1DC26D7}" type="presParOf" srcId="{FD8CA13C-D858-4201-BDD7-90B37C854032}" destId="{EC5FC89B-D99A-4D68-82A7-3BCA0B056069}" srcOrd="0" destOrd="0" presId="urn:microsoft.com/office/officeart/2005/8/layout/hProcess11"/>
    <dgm:cxn modelId="{620C2DF3-01C3-4A9A-9282-00E22B4FD7E0}" type="presParOf" srcId="{FD8CA13C-D858-4201-BDD7-90B37C854032}" destId="{AB4A864E-4203-4C9F-810E-764B7834802D}" srcOrd="1" destOrd="0" presId="urn:microsoft.com/office/officeart/2005/8/layout/hProcess11"/>
    <dgm:cxn modelId="{5FEB06C4-37E8-445D-AC41-E0FAF5C252CA}" type="presParOf" srcId="{FD8CA13C-D858-4201-BDD7-90B37C854032}" destId="{82831600-B7B7-4DFD-8687-324A4F57F164}" srcOrd="2" destOrd="0" presId="urn:microsoft.com/office/officeart/2005/8/layout/hProcess11"/>
    <dgm:cxn modelId="{0BD12D2C-FDFA-4B46-9018-38F2B5D67728}" type="presParOf" srcId="{28B76156-B0DE-4672-8D97-A35594169592}" destId="{D69979E4-3B77-44DB-87D9-8559475B872E}" srcOrd="9" destOrd="0" presId="urn:microsoft.com/office/officeart/2005/8/layout/hProcess11"/>
    <dgm:cxn modelId="{EFF1544D-FD18-4DBD-89B3-8EB2F627B51E}" type="presParOf" srcId="{28B76156-B0DE-4672-8D97-A35594169592}" destId="{8EB39F43-B763-4F44-BC30-7226817C7551}" srcOrd="10" destOrd="0" presId="urn:microsoft.com/office/officeart/2005/8/layout/hProcess11"/>
    <dgm:cxn modelId="{650AC960-E06B-401F-9EB0-4ED90571E017}" type="presParOf" srcId="{8EB39F43-B763-4F44-BC30-7226817C7551}" destId="{D4297898-1F36-41B2-83CE-69BE3F89B92E}" srcOrd="0" destOrd="0" presId="urn:microsoft.com/office/officeart/2005/8/layout/hProcess11"/>
    <dgm:cxn modelId="{FE230D79-328F-467D-99BF-FF02095ADF1D}" type="presParOf" srcId="{8EB39F43-B763-4F44-BC30-7226817C7551}" destId="{DD423D21-0902-424D-AD87-25868FD2B11F}" srcOrd="1" destOrd="0" presId="urn:microsoft.com/office/officeart/2005/8/layout/hProcess11"/>
    <dgm:cxn modelId="{4211B987-BB2C-44F8-A1B1-E56F69C4BCAA}" type="presParOf" srcId="{8EB39F43-B763-4F44-BC30-7226817C7551}" destId="{5FA7C0AC-E1EC-4CBB-976E-94644AE6F0D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1380FE-0EEE-4E0B-82C5-278F688A298D}">
      <dsp:nvSpPr>
        <dsp:cNvPr id="0" name=""/>
        <dsp:cNvSpPr/>
      </dsp:nvSpPr>
      <dsp:spPr>
        <a:xfrm>
          <a:off x="0" y="1527955"/>
          <a:ext cx="12192000" cy="216746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A15F9-44BF-49C6-81D0-4E6CE0D30B07}">
      <dsp:nvSpPr>
        <dsp:cNvPr id="0" name=""/>
        <dsp:cNvSpPr/>
      </dsp:nvSpPr>
      <dsp:spPr>
        <a:xfrm>
          <a:off x="2377" y="1535070"/>
          <a:ext cx="1388325" cy="57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Camera setup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10.2019</a:t>
          </a:r>
        </a:p>
      </dsp:txBody>
      <dsp:txXfrm>
        <a:off x="2377" y="1535070"/>
        <a:ext cx="1388325" cy="571495"/>
      </dsp:txXfrm>
    </dsp:sp>
    <dsp:sp modelId="{7B126D81-120B-410C-9193-A1D6E67AC5EB}">
      <dsp:nvSpPr>
        <dsp:cNvPr id="0" name=""/>
        <dsp:cNvSpPr/>
      </dsp:nvSpPr>
      <dsp:spPr>
        <a:xfrm>
          <a:off x="572353" y="2053108"/>
          <a:ext cx="274320" cy="274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811170-653C-4F13-A811-34FF690D6811}">
      <dsp:nvSpPr>
        <dsp:cNvPr id="0" name=""/>
        <dsp:cNvSpPr/>
      </dsp:nvSpPr>
      <dsp:spPr>
        <a:xfrm>
          <a:off x="1236970" y="3206761"/>
          <a:ext cx="1991719" cy="453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Preprocessing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10.2019</a:t>
          </a:r>
        </a:p>
      </dsp:txBody>
      <dsp:txXfrm>
        <a:off x="1236970" y="3206761"/>
        <a:ext cx="1991719" cy="453325"/>
      </dsp:txXfrm>
    </dsp:sp>
    <dsp:sp modelId="{027C58CE-977C-41AF-8CBD-D7DF0D872BC2}">
      <dsp:nvSpPr>
        <dsp:cNvPr id="0" name=""/>
        <dsp:cNvSpPr/>
      </dsp:nvSpPr>
      <dsp:spPr>
        <a:xfrm>
          <a:off x="2001145" y="2899108"/>
          <a:ext cx="274320" cy="274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D017C-CCD5-41D4-A7B2-B59BA31444E0}">
      <dsp:nvSpPr>
        <dsp:cNvPr id="0" name=""/>
        <dsp:cNvSpPr/>
      </dsp:nvSpPr>
      <dsp:spPr>
        <a:xfrm>
          <a:off x="5340211" y="3185114"/>
          <a:ext cx="2390730" cy="990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Volumetric Fusion and Blending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12.2019</a:t>
          </a:r>
        </a:p>
      </dsp:txBody>
      <dsp:txXfrm>
        <a:off x="5340211" y="3185114"/>
        <a:ext cx="2390730" cy="990879"/>
      </dsp:txXfrm>
    </dsp:sp>
    <dsp:sp modelId="{7C21DBE3-9B53-4D75-A451-56324EFC9FBA}">
      <dsp:nvSpPr>
        <dsp:cNvPr id="0" name=""/>
        <dsp:cNvSpPr/>
      </dsp:nvSpPr>
      <dsp:spPr>
        <a:xfrm>
          <a:off x="8560870" y="2185665"/>
          <a:ext cx="274320" cy="274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8DD76B-48D3-4056-B23F-E5AF30BF2FB4}">
      <dsp:nvSpPr>
        <dsp:cNvPr id="0" name=""/>
        <dsp:cNvSpPr/>
      </dsp:nvSpPr>
      <dsp:spPr>
        <a:xfrm>
          <a:off x="4016465" y="1376016"/>
          <a:ext cx="1909260" cy="760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Rigid alignment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11.2019</a:t>
          </a:r>
        </a:p>
      </dsp:txBody>
      <dsp:txXfrm>
        <a:off x="4016465" y="1376016"/>
        <a:ext cx="1909260" cy="760087"/>
      </dsp:txXfrm>
    </dsp:sp>
    <dsp:sp modelId="{21F456BC-457D-4127-B138-FD278AB29AA1}">
      <dsp:nvSpPr>
        <dsp:cNvPr id="0" name=""/>
        <dsp:cNvSpPr/>
      </dsp:nvSpPr>
      <dsp:spPr>
        <a:xfrm>
          <a:off x="4845482" y="2074273"/>
          <a:ext cx="274320" cy="274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FC89B-D99A-4D68-82A7-3BCA0B056069}">
      <dsp:nvSpPr>
        <dsp:cNvPr id="0" name=""/>
        <dsp:cNvSpPr/>
      </dsp:nvSpPr>
      <dsp:spPr>
        <a:xfrm>
          <a:off x="7862430" y="1336622"/>
          <a:ext cx="1501818" cy="784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Optimization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12.2019</a:t>
          </a:r>
        </a:p>
      </dsp:txBody>
      <dsp:txXfrm>
        <a:off x="7862430" y="1336622"/>
        <a:ext cx="1501818" cy="784319"/>
      </dsp:txXfrm>
    </dsp:sp>
    <dsp:sp modelId="{AB4A864E-4203-4C9F-810E-764B7834802D}">
      <dsp:nvSpPr>
        <dsp:cNvPr id="0" name=""/>
        <dsp:cNvSpPr/>
      </dsp:nvSpPr>
      <dsp:spPr>
        <a:xfrm>
          <a:off x="6439178" y="2863692"/>
          <a:ext cx="274320" cy="274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297898-1F36-41B2-83CE-69BE3F89B92E}">
      <dsp:nvSpPr>
        <dsp:cNvPr id="0" name=""/>
        <dsp:cNvSpPr/>
      </dsp:nvSpPr>
      <dsp:spPr>
        <a:xfrm>
          <a:off x="9507451" y="3158275"/>
          <a:ext cx="1461554" cy="530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Non-rigid Tracking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01.2020</a:t>
          </a:r>
        </a:p>
      </dsp:txBody>
      <dsp:txXfrm>
        <a:off x="9507451" y="3158275"/>
        <a:ext cx="1461554" cy="530314"/>
      </dsp:txXfrm>
    </dsp:sp>
    <dsp:sp modelId="{DD423D21-0902-424D-AD87-25868FD2B11F}">
      <dsp:nvSpPr>
        <dsp:cNvPr id="0" name=""/>
        <dsp:cNvSpPr/>
      </dsp:nvSpPr>
      <dsp:spPr>
        <a:xfrm>
          <a:off x="10054886" y="2879861"/>
          <a:ext cx="274320" cy="274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643B2-1F10-4FA6-AF83-B80C339AFFD2}" type="datetimeFigureOut">
              <a:rPr lang="en-GB" smtClean="0"/>
              <a:t>24/10/2019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580D9-1E73-4EA3-8A31-4580807995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711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9DF9E-2FF2-4EAC-B05C-A9435C8EF4D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5A303A1-F39D-4D7E-9A99-B1EDD540FB42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3924C-8E33-487F-9C7A-F4E7DF88E26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6B42BA-E95D-44EB-A9DC-4384953DFD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2F427-D0BF-4238-89D1-001E2A5EE6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165EB73-FC66-4C42-862C-AEF5A29192C5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41AE78-E086-4B2E-A799-97E1FEE652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25699C-A75B-4609-B4B8-014E0D6F80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02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2F427-D0BF-4238-89D1-001E2A5EE6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165EB73-FC66-4C42-862C-AEF5A29192C5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41AE78-E086-4B2E-A799-97E1FEE652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25699C-A75B-4609-B4B8-014E0D6F80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31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0275A-3720-440C-9B39-769CC4116D1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C933B57-C9A9-40E6-B95F-AEE6DCF5EEB3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03C331-07BA-4D5B-BFD9-BEF89395897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D27523-2FEB-412B-9CD6-4E7B0A7918C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743EE-0846-4C40-8842-DB48358223C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A0197F8-6A2E-4038-8787-35314EB1D30E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F8B0B1-E78F-4531-8291-98F01C9E806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5694DB-4A56-4CAB-9102-5A7C2EA1D23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43A87-3331-42F8-B3FE-3D52FC03E3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9671F1E-2E82-47ED-BE45-0D52B67D2A3F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3945CA-7EC0-49E2-9938-503DB41A2E0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350B39-6E27-4370-87FD-8EFD6416C3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B28F-A7AF-4FAF-AEBD-2420CE13F71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BA71A83-B0E3-43EA-92C2-72AB15FEB68C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ED10D-DB50-448E-B3C9-7D1B72587A6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9C27E5-5576-4E83-9AF2-DA9D7B711A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384C2-5694-4F30-A8FD-D6BBEE2C4F0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760FF1-822E-40C7-8CB0-2FCD42F67243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CE180F-18D5-4D0A-BED1-5535BC84D7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D273F2-3487-4537-BEA8-A14010CFD9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B7B1A-2AF3-45DA-BA10-C5D2B62800B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2302E79-5FD1-4C68-86CD-342CCD22592F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CB36FC-AD3A-4B1F-9813-3328883E760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961E3-32D7-45EE-B0B9-A1D38DF449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0CFF2-36E0-4A51-B685-31EFB82560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C5DD3B5-180C-4807-9B11-CACF1DC42CDC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C3B356-98F1-4C79-A582-CD518D0FF89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72268-05A1-4296-A9F3-DE3AE77389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241CD-D89D-4FAF-AD9F-72B591FA7B1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F1C173C-DECA-4F72-AE27-DAF59AC5DC17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E2FF2E-0788-460C-B1B4-674627570A8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33C55E-7594-4388-B387-931F731538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cdn-images-1.medium.com/max/2000/1*m2gDBT_nc-iE7R4AM3sHBQ.jpeg">
            <a:extLst>
              <a:ext uri="{FF2B5EF4-FFF2-40B4-BE49-F238E27FC236}">
                <a16:creationId xmlns:a16="http://schemas.microsoft.com/office/drawing/2014/main" id="{6BDFFEBB-A5D5-4955-A0A9-ED96B7644D6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2"/>
          <a:stretch/>
        </p:blipFill>
        <p:spPr bwMode="auto">
          <a:xfrm>
            <a:off x="-2" y="0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304925"/>
            <a:ext cx="10363200" cy="159067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en-US" noProof="0"/>
              <a:t>&lt;Thesis Title&gt;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905125"/>
            <a:ext cx="8534400" cy="942976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6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&lt;Your Name&gt;</a:t>
            </a:r>
          </a:p>
        </p:txBody>
      </p:sp>
      <p:sp>
        <p:nvSpPr>
          <p:cNvPr id="17" name="Gerade Verbindung 9">
            <a:extLst>
              <a:ext uri="{FF2B5EF4-FFF2-40B4-BE49-F238E27FC236}">
                <a16:creationId xmlns:a16="http://schemas.microsoft.com/office/drawing/2014/main" id="{1586EB6E-9B15-42DF-8F1E-60B8E5B33896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-1" y="6137275"/>
            <a:ext cx="12191999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6EDB26-EA93-443C-AE60-08E4FE63C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1" r="6010" b="19787"/>
          <a:stretch/>
        </p:blipFill>
        <p:spPr>
          <a:xfrm>
            <a:off x="2362201" y="4482695"/>
            <a:ext cx="7535438" cy="1604900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B9588AE-9F6F-413D-AB19-C51523F3E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211" y="0"/>
            <a:ext cx="8724939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/>
            </a:lvl1pPr>
          </a:lstStyle>
          <a:p>
            <a:r>
              <a:rPr lang="en-GB" noProof="0" dirty="0"/>
              <a:t>Title master format by clicking</a:t>
            </a:r>
            <a:endParaRPr lang="en-US" noProof="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9013848-3EE7-4037-8739-CA9858D0E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11258552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60868AB1-134D-48EC-8001-FA3066AF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211" y="0"/>
            <a:ext cx="8724939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/>
            </a:lvl1pPr>
          </a:lstStyle>
          <a:p>
            <a:r>
              <a:rPr lang="en-GB" noProof="0"/>
              <a:t>Title master format by clicking</a:t>
            </a:r>
            <a:endParaRPr lang="en-US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3054DD6-06CE-49DD-BA3B-647AD08671A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76211" y="942960"/>
            <a:ext cx="5429288" cy="49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71F9446-6302-41FA-BD03-E9E8B9A1A90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7599" y="951704"/>
            <a:ext cx="5429288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447203-D2BE-459B-85B5-F84463A07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EDC2A-A41F-48AC-A1F2-517F5390EBA9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A0A052-D50F-401C-B94E-AF0EB18D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CEB9E-4107-4C04-BEB5-53A7CDAB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D3B8B-5091-4DD0-BF92-4EDB20C7B319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797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s://cdn-images-1.medium.com/max/2000/1*m2gDBT_nc-iE7R4AM3sHBQ.jpeg">
            <a:extLst>
              <a:ext uri="{FF2B5EF4-FFF2-40B4-BE49-F238E27FC236}">
                <a16:creationId xmlns:a16="http://schemas.microsoft.com/office/drawing/2014/main" id="{2F69178B-55FE-40B9-B5E5-ADDA4D6B48E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2"/>
          <a:stretch/>
        </p:blipFill>
        <p:spPr bwMode="auto">
          <a:xfrm>
            <a:off x="-2" y="0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erade Verbindung 9"/>
          <p:cNvSpPr>
            <a:spLocks noChangeShapeType="1"/>
          </p:cNvSpPr>
          <p:nvPr/>
        </p:nvSpPr>
        <p:spPr bwMode="auto">
          <a:xfrm flipH="1">
            <a:off x="-1" y="6137275"/>
            <a:ext cx="12191999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6211" y="0"/>
            <a:ext cx="11258552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noProof="0"/>
              <a:t>Title master format by clicking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11258552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Rechteck 12"/>
          <p:cNvSpPr/>
          <p:nvPr/>
        </p:nvSpPr>
        <p:spPr>
          <a:xfrm>
            <a:off x="476211" y="6191270"/>
            <a:ext cx="8609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4D Volumetric Capture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kern="1200" noProof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Bruckner, K. Bein, M. Sajid</a:t>
            </a: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" y="765175"/>
            <a:ext cx="12192000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0CC0538-CC58-42FA-8A2E-FF077542B3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1" r="6010" b="19787"/>
          <a:stretch/>
        </p:blipFill>
        <p:spPr>
          <a:xfrm>
            <a:off x="9288868" y="6209610"/>
            <a:ext cx="2795682" cy="595425"/>
          </a:xfrm>
          <a:prstGeom prst="rect">
            <a:avLst/>
          </a:prstGeom>
          <a:effectLst/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473E47C5-0C2E-4300-9502-00CDAEE47002}"/>
              </a:ext>
            </a:extLst>
          </p:cNvPr>
          <p:cNvSpPr/>
          <p:nvPr userDrawn="1"/>
        </p:nvSpPr>
        <p:spPr>
          <a:xfrm>
            <a:off x="11337409" y="237660"/>
            <a:ext cx="625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84E007-7E10-4EDE-97F5-3E5E19A3DFB5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8FA0FF-FEBA-468F-B54A-FD252F34A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304925"/>
            <a:ext cx="10363200" cy="1590673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3D Scanning and Spatial Learning</a:t>
            </a:r>
            <a:br>
              <a:rPr lang="en-US" b="1" i="1" dirty="0"/>
            </a:br>
            <a:r>
              <a:rPr lang="en-US" sz="4800" b="1" i="1" dirty="0"/>
              <a:t>Multi-view 4D Volumetric Capture</a:t>
            </a:r>
            <a:endParaRPr lang="en-US" b="1" i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CDD1-FE7B-4D8F-9A15-888838D4E5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Marcel Bruckner, </a:t>
            </a:r>
            <a:r>
              <a:rPr lang="en-US" b="1" dirty="0"/>
              <a:t>Kevin </a:t>
            </a:r>
            <a:r>
              <a:rPr lang="en-US" b="1" dirty="0" err="1"/>
              <a:t>Bein</a:t>
            </a:r>
            <a:r>
              <a:rPr lang="en-GB" b="1" dirty="0"/>
              <a:t>, Moiz Sajid</a:t>
            </a: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410565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F3D6F-60CD-43F8-8824-F04B453BC7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A856D2-C32D-47E6-913D-F6C5CA4B66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0953720" cy="4899240"/>
          </a:xfrm>
          <a:noFill/>
          <a:ln>
            <a:noFill/>
          </a:ln>
        </p:spPr>
        <p:txBody>
          <a:bodyPr wrap="square" anchor="t"/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Done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steps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C++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project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setup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OpenGL and GLFW</a:t>
            </a: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Get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in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touch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with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OpenGL and GLFW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by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doing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the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OpenGL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tutorial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to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implement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a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visualization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program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for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the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reconstructed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scene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Basic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window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rendering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and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vertex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buffer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,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vertex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array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and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vertex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index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setup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working</a:t>
            </a:r>
            <a:endParaRPr lang="de-DE" sz="20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Basic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shader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program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added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to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render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the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scene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E65A6-A893-480F-9FE4-B5E9654FD95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96A495-988A-47D3-B202-246A321978C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0953720" cy="4899240"/>
          </a:xfrm>
          <a:noFill/>
          <a:ln>
            <a:noFill/>
          </a:ln>
        </p:spPr>
        <p:txBody>
          <a:bodyPr wrap="square" anchor="t"/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Done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steps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Intel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RealSense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SDK</a:t>
            </a: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Get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to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know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the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API</a:t>
            </a: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Explore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examples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and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setup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Volumetric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Fusion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project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for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our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needs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based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on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the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pointcloud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example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project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Exploring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filter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techniques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for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background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segmentation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C88187-BB36-4EE7-80AB-12BACFDADC4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740E0C-BC98-41B9-8F0D-2AE202AB645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1228040" cy="4899240"/>
          </a:xfrm>
          <a:noFill/>
          <a:ln>
            <a:noFill/>
          </a:ln>
        </p:spPr>
        <p:txBody>
          <a:bodyPr wrap="square" anchor="t"/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Done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steps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Basic Setup &amp;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Camera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setup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, Recordings,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Visualization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code</a:t>
            </a: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Multicamera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pointcloud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rendering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Advanced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recording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and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replaying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of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depth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and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color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data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and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pointclouds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32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Mac support</a:t>
            </a: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Basic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setup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with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cmake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05BB5C-0D30-46E0-910B-53AE46B01AC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595158-6EE2-4B6F-BEC9-E294795D2C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1228040" cy="4899240"/>
          </a:xfrm>
          <a:noFill/>
          <a:ln>
            <a:noFill/>
          </a:ln>
        </p:spPr>
        <p:txBody>
          <a:bodyPr wrap="square" anchor="t">
            <a:normAutofit/>
          </a:bodyPr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Planned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OpenGL and GLFW</a:t>
            </a: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Gather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further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knowledge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over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OpenGL and GLFW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by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doing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the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OpenGL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tutorial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Improve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the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visualization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program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to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render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dynamically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generated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scenes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32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Intel </a:t>
            </a:r>
            <a:r>
              <a:rPr lang="de-DE" sz="32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RealSense</a:t>
            </a:r>
            <a:r>
              <a:rPr lang="de-DE" sz="32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SDK</a:t>
            </a: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Custom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image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pre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/post-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processing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filters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32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Camera</a:t>
            </a:r>
            <a:r>
              <a:rPr lang="de-DE" sz="32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32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calibration</a:t>
            </a:r>
            <a:endParaRPr lang="de-DE" sz="32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C3828E-0DC2-4664-8ACB-0B30DE1188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FB9714-F9F5-4D7D-96A4-48E5C1203C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1228040" cy="4899240"/>
          </a:xfrm>
          <a:noFill/>
          <a:ln>
            <a:noFill/>
          </a:ln>
        </p:spPr>
        <p:txBody>
          <a:bodyPr wrap="square" anchor="t"/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Planned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Grid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implementation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SDF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calculation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Rigid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reconstruction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Canonical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model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Non-rigid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tracking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22B63-1F34-442F-9D72-80FF0A0218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Project Milestones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20AC202-E48E-4098-8864-2908CB7984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4170239"/>
              </p:ext>
            </p:extLst>
          </p:nvPr>
        </p:nvGraphicFramePr>
        <p:xfrm>
          <a:off x="0" y="719666"/>
          <a:ext cx="12192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0049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22B63-1F34-442F-9D72-80FF0A0218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References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FAC5E8-8946-45F8-A492-ED8969B0C8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1228040" cy="4899240"/>
          </a:xfrm>
          <a:noFill/>
          <a:ln>
            <a:noFill/>
          </a:ln>
        </p:spPr>
        <p:txBody>
          <a:bodyPr wrap="square" anchor="t"/>
          <a:lstStyle/>
          <a:p>
            <a:pPr marL="457200" lvl="1" indent="-457200">
              <a:spcBef>
                <a:spcPts val="56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cs typeface="Calibri" pitchFamily="2"/>
              </a:rPr>
              <a:t>R. A. Newcombe, D. Fox, S. M. Seitz. DynamicFusion: Reconstruction and Tracking of Non-rigid Scenes in Real-Time. IEEE CVPR, 2015</a:t>
            </a:r>
          </a:p>
          <a:p>
            <a:pPr marL="457200" lvl="1" indent="-457200">
              <a:spcBef>
                <a:spcPts val="56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cs typeface="Calibri" pitchFamily="2"/>
              </a:rPr>
              <a:t>M. Dou, S. Khamis, Y. Degtyarev, P. Davidson, S. R. Fanello, A. Kowdle, S. O. Escolano, C. Rhemann, D. Kim, J. Taylor, P. Kohli, V. Tankovich, S. Izadi. Fusion4D: Real-time Performance Capture of Challenging Scenes. ACM SIGGRAPH, 2016</a:t>
            </a:r>
          </a:p>
          <a:p>
            <a:pPr marL="457200" lvl="1" indent="-457200">
              <a:spcBef>
                <a:spcPts val="56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cs typeface="Calibri" pitchFamily="2"/>
              </a:rPr>
              <a:t>M. Dou, P. Davidson, S. R. Fanello, S. Khamis, A. Kowdle, C. Rhemann, V. Tankovich, S. Izadi. Motion2Fusion: Real-time Volumetric Performance Capture. ACM SIGGRAPH, 2017</a:t>
            </a:r>
          </a:p>
        </p:txBody>
      </p:sp>
    </p:spTree>
    <p:extLst>
      <p:ext uri="{BB962C8B-B14F-4D97-AF65-F5344CB8AC3E}">
        <p14:creationId xmlns:p14="http://schemas.microsoft.com/office/powerpoint/2010/main" val="2468701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8FA0FF-FEBA-468F-B54A-FD252F34A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415286"/>
            <a:ext cx="10363200" cy="1590673"/>
          </a:xfrm>
        </p:spPr>
        <p:txBody>
          <a:bodyPr>
            <a:normAutofit/>
          </a:bodyPr>
          <a:lstStyle/>
          <a:p>
            <a:r>
              <a:rPr lang="en-US" b="1" i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95639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Multi-view RGB-D Capture Setup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617F7D6-BC8E-4C30-883C-F35164CDF28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05061" y="1126060"/>
            <a:ext cx="5086939" cy="432228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6C698B6-A48C-441F-988F-99B358A40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7" r="24532"/>
          <a:stretch/>
        </p:blipFill>
        <p:spPr bwMode="auto">
          <a:xfrm>
            <a:off x="435676" y="2078168"/>
            <a:ext cx="6631599" cy="323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115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Overview 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cs typeface="Calibri" pitchFamily="2"/>
              </a:rPr>
              <a:t>[Newcombe et al.]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7DA74-A701-4958-AE18-EC98A488B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4362"/>
            <a:ext cx="12192000" cy="480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53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Overview 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cs typeface="Calibri" pitchFamily="2"/>
              </a:rPr>
              <a:t>[Dou et al.]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239BC6-0BB1-40B9-81A7-544E61451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374"/>
            <a:ext cx="12192000" cy="37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66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599317-3E05-493F-9F0D-B3663B0E8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6186680" cy="49545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Image preprocessing</a:t>
            </a:r>
          </a:p>
          <a:p>
            <a:pPr lvl="1"/>
            <a:r>
              <a:rPr lang="en-US" dirty="0">
                <a:cs typeface="Calibri"/>
              </a:rPr>
              <a:t>Depth filtering, background subtraction, visual hull computation</a:t>
            </a:r>
          </a:p>
          <a:p>
            <a:r>
              <a:rPr lang="en-US" dirty="0">
                <a:cs typeface="Calibri"/>
              </a:rPr>
              <a:t>Non-rigid shape reconstruction</a:t>
            </a:r>
          </a:p>
          <a:p>
            <a:pPr lvl="1"/>
            <a:r>
              <a:rPr lang="en-US" dirty="0">
                <a:cs typeface="Calibri"/>
              </a:rPr>
              <a:t>Sparse voxel grid</a:t>
            </a:r>
          </a:p>
          <a:p>
            <a:pPr lvl="1"/>
            <a:r>
              <a:rPr lang="en-US" dirty="0">
                <a:cs typeface="Calibri"/>
              </a:rPr>
              <a:t>Deformation graph construction</a:t>
            </a:r>
          </a:p>
          <a:p>
            <a:r>
              <a:rPr lang="en-US" dirty="0">
                <a:cs typeface="Calibri"/>
              </a:rPr>
              <a:t>Non-rigid tracking</a:t>
            </a:r>
          </a:p>
          <a:p>
            <a:pPr lvl="1"/>
            <a:r>
              <a:rPr lang="en-US" dirty="0">
                <a:cs typeface="Calibri"/>
              </a:rPr>
              <a:t>Projective depth ICP</a:t>
            </a:r>
          </a:p>
          <a:p>
            <a:pPr lvl="1"/>
            <a:r>
              <a:rPr lang="en-US" dirty="0">
                <a:cs typeface="Calibri"/>
              </a:rPr>
              <a:t>Global sparse correspondences</a:t>
            </a:r>
          </a:p>
          <a:p>
            <a:pPr lvl="1"/>
            <a:endParaRPr lang="en-US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6DE5B-7263-423E-B5EF-95E026936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587" y="3429000"/>
            <a:ext cx="4826202" cy="239835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A790360-3BD6-40E5-89D2-308AAD0AF7A3}"/>
              </a:ext>
            </a:extLst>
          </p:cNvPr>
          <p:cNvGrpSpPr/>
          <p:nvPr/>
        </p:nvGrpSpPr>
        <p:grpSpPr>
          <a:xfrm>
            <a:off x="7480525" y="942960"/>
            <a:ext cx="3644325" cy="2333414"/>
            <a:chOff x="6798109" y="1011910"/>
            <a:chExt cx="2762658" cy="17688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B2D25B-B549-421E-BFB2-4EC7F987A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8109" y="1011910"/>
              <a:ext cx="2762658" cy="176889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5162250-71AE-4B11-A0FA-1DAD4EF26BAF}"/>
                </a:ext>
              </a:extLst>
            </p:cNvPr>
            <p:cNvSpPr/>
            <p:nvPr/>
          </p:nvSpPr>
          <p:spPr>
            <a:xfrm>
              <a:off x="9249746" y="1113453"/>
              <a:ext cx="311021" cy="2736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691908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51E14D-B2E7-495C-908D-3F41F43CB9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68A055-CA10-45D7-954A-0F60DFC4F3A4}"/>
              </a:ext>
            </a:extLst>
          </p:cNvPr>
          <p:cNvSpPr txBox="1">
            <a:spLocks noGrp="1"/>
          </p:cNvSpPr>
          <p:nvPr>
            <p:ph idx="10"/>
          </p:nvPr>
        </p:nvSpPr>
        <p:spPr>
          <a:noFill/>
          <a:ln>
            <a:noFill/>
          </a:ln>
        </p:spPr>
        <p:txBody>
          <a:bodyPr wrap="square" anchor="t"/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32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Data:</a:t>
            </a: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4</a:t>
            </a:r>
            <a:r>
              <a:rPr lang="de-DE" sz="24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x Intel Realsense D415</a:t>
            </a:r>
            <a:endParaRPr lang="de-DE" sz="24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4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1280x720 </a:t>
            </a:r>
            <a:r>
              <a:rPr lang="de-DE" sz="24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active</a:t>
            </a:r>
            <a:r>
              <a:rPr lang="de-DE" sz="24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4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stereo</a:t>
            </a:r>
            <a:r>
              <a:rPr lang="de-DE" sz="24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4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depth</a:t>
            </a:r>
            <a:endParaRPr lang="de-DE" sz="24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4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1920x1080 RGB </a:t>
            </a:r>
            <a:r>
              <a:rPr lang="de-DE" sz="24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resolution</a:t>
            </a:r>
            <a:endParaRPr lang="de-DE" sz="24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</a:endParaRP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A154A50-554F-462B-8E00-6AE08035B44E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70" y="1031132"/>
            <a:ext cx="3970101" cy="187870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7006760-9B11-494A-BACB-54350C0F5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70" y="3307011"/>
            <a:ext cx="6096000" cy="23848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0BB15A1-0E4A-4AA7-B321-490ED939B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202" y="3307011"/>
            <a:ext cx="3315269" cy="25250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91813-4F18-4E6D-81E9-6BFF40D474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284C0A-86A8-40EB-A5A6-D2293268B8A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1362794" cy="3027582"/>
          </a:xfrm>
          <a:noFill/>
          <a:ln>
            <a:noFill/>
          </a:ln>
        </p:spPr>
        <p:txBody>
          <a:bodyPr wrap="square" anchor="t">
            <a:normAutofit fontScale="92500" lnSpcReduction="10000"/>
          </a:bodyPr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DynamicFusion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: Reconstruction and Tracking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of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Non-rigid Scenes in Real-Time [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Newcombe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et al.]</a:t>
            </a:r>
          </a:p>
          <a:p>
            <a:pPr lvl="1"/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First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dense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SLAM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system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</a:p>
          <a:p>
            <a:pPr lvl="2"/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Capable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of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reconstructing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non-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rigidly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deforming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scenes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in real-time</a:t>
            </a:r>
          </a:p>
          <a:p>
            <a:pPr lvl="2"/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Fusing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together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RGBD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scans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captured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from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commodity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sensors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.</a:t>
            </a:r>
          </a:p>
          <a:p>
            <a:pPr lvl="1"/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Estimating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a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dense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volumetric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6D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motion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ﬁeld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</a:p>
          <a:p>
            <a:pPr lvl="2"/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Warps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the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estimated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geometry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into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a live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frame</a:t>
            </a:r>
            <a:endParaRPr lang="de-DE" dirty="0">
              <a:highlight>
                <a:scrgbClr r="0" g="0" b="0">
                  <a:alpha val="0"/>
                </a:scrgbClr>
              </a:highlight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643107-F3BF-4A28-8383-9FEC71980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3" y="3970421"/>
            <a:ext cx="11839074" cy="18871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5600A-9ABD-4A78-97C9-EF05F75560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1E609A-5E48-472E-99B2-FBC4349CA7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79" y="942839"/>
            <a:ext cx="11314667" cy="2642572"/>
          </a:xfrm>
          <a:noFill/>
          <a:ln>
            <a:noFill/>
          </a:ln>
        </p:spPr>
        <p:txBody>
          <a:bodyPr wrap="square" anchor="t">
            <a:normAutofit fontScale="92500" lnSpcReduction="10000"/>
          </a:bodyPr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Fusion4D: Real-time Performance Capture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of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Challenging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Scenes [Dou et al.]</a:t>
            </a:r>
          </a:p>
          <a:p>
            <a:pPr lvl="1"/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Pipeline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for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live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multiview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performance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capture</a:t>
            </a:r>
            <a:endParaRPr lang="de-DE" dirty="0">
              <a:highlight>
                <a:scrgbClr r="0" g="0" b="0">
                  <a:alpha val="0"/>
                </a:scrgbClr>
              </a:highlight>
            </a:endParaRPr>
          </a:p>
          <a:p>
            <a:pPr lvl="2"/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Generating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temporally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coherent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high-quality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reconstructions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in real-time.</a:t>
            </a:r>
          </a:p>
          <a:p>
            <a:pPr lvl="1"/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Supports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both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incremental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reconstruction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,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improving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the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surface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estimation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over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time,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as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well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as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parameterizing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the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nonrigid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scene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motion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.</a:t>
            </a:r>
            <a:r>
              <a:rPr lang="de-DE" sz="24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	</a:t>
            </a:r>
          </a:p>
          <a:p>
            <a:pPr marL="0" lvl="0" indent="0">
              <a:lnSpc>
                <a:spcPct val="100000"/>
              </a:lnSpc>
              <a:spcBef>
                <a:spcPts val="1417"/>
              </a:spcBef>
              <a:buNone/>
            </a:pP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82F1840-1E5C-4046-B468-79BC160EC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6" y="3585411"/>
            <a:ext cx="5527479" cy="219787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0A0893E-B7E4-4A93-BF36-74B0FDBDC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12" y="3757914"/>
            <a:ext cx="5970337" cy="18528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5CDF48-31E6-419C-AB42-64CCBE73A82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3A65AE-0490-4D14-9250-7CAD15C69DD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1519204" cy="2967424"/>
          </a:xfrm>
          <a:noFill/>
          <a:ln>
            <a:noFill/>
          </a:ln>
        </p:spPr>
        <p:txBody>
          <a:bodyPr wrap="square" anchor="t">
            <a:normAutofit fontScale="85000" lnSpcReduction="10000"/>
          </a:bodyPr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Motion2Fusion: Real-time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Volumetric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Performance Capture [Dou et al.]</a:t>
            </a:r>
          </a:p>
          <a:p>
            <a:pPr lvl="1"/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New non-rigid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fusion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pipeline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allowing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for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far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more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faithful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reconstruction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of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high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frequency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geometric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details</a:t>
            </a:r>
            <a:endParaRPr lang="de-DE" dirty="0">
              <a:highlight>
                <a:scrgbClr r="0" g="0" b="0">
                  <a:alpha val="0"/>
                </a:scrgbClr>
              </a:highlight>
            </a:endParaRPr>
          </a:p>
          <a:p>
            <a:pPr lvl="1"/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Machine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learning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technique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for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3D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correspondence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field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estimation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reducing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tracking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errors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and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artifacts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that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are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attributed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to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fast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motions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.</a:t>
            </a:r>
          </a:p>
          <a:p>
            <a:pPr lvl="1"/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a non rigid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alignment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strategy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that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more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robustly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deals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with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topology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changes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but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is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still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free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from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scene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priors</a:t>
            </a:r>
            <a:endParaRPr lang="de-DE" dirty="0">
              <a:highlight>
                <a:scrgbClr r="0" g="0" b="0">
                  <a:alpha val="0"/>
                </a:scrgbClr>
              </a:highlight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8525081-DD22-4C47-A25B-99B7892F6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989" y="3401474"/>
            <a:ext cx="6051885" cy="26099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um3d">
  <a:themeElements>
    <a:clrScheme name="TUM Colors">
      <a:dk1>
        <a:sysClr val="windowText" lastClr="000000"/>
      </a:dk1>
      <a:lt1>
        <a:sysClr val="window" lastClr="FFFFFF"/>
      </a:lt1>
      <a:dk2>
        <a:srgbClr val="0067C6"/>
      </a:dk2>
      <a:lt2>
        <a:srgbClr val="4D4D4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tum3d</Template>
  <TotalTime>0</TotalTime>
  <Words>619</Words>
  <Application>Microsoft Office PowerPoint</Application>
  <PresentationFormat>Breitbild</PresentationFormat>
  <Paragraphs>100</Paragraphs>
  <Slides>17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0" baseType="lpstr">
      <vt:lpstr>Arial</vt:lpstr>
      <vt:lpstr>Calibri</vt:lpstr>
      <vt:lpstr>tum3d</vt:lpstr>
      <vt:lpstr>3D Scanning and Spatial Learning Multi-view 4D Volumetric Capture</vt:lpstr>
      <vt:lpstr>Multi-view RGB-D Capture Setup</vt:lpstr>
      <vt:lpstr>General Overview [Newcombe et al.]</vt:lpstr>
      <vt:lpstr>General Overview [Dou et al.]</vt:lpstr>
      <vt:lpstr>Multi-view RGB-D Capture Setup</vt:lpstr>
      <vt:lpstr>Multi-view RGB-D Capture Setup</vt:lpstr>
      <vt:lpstr>Multi-view RGB-D Capture Setup</vt:lpstr>
      <vt:lpstr>Multi-view RGB-D Capture Setup</vt:lpstr>
      <vt:lpstr>Multi-view RGB-D Capture Setup</vt:lpstr>
      <vt:lpstr>Multi-view RGB-D Capture Setup</vt:lpstr>
      <vt:lpstr>Multi-view RGB-D Capture Setup</vt:lpstr>
      <vt:lpstr>Multi-view RGB-D Capture Setup</vt:lpstr>
      <vt:lpstr>Multi-view RGB-D Capture Setup</vt:lpstr>
      <vt:lpstr>Multi-view RGB-D Capture Setup</vt:lpstr>
      <vt:lpstr>Project Milestones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jthies</dc:creator>
  <cp:lastModifiedBy>Marcel Bruckner</cp:lastModifiedBy>
  <cp:revision>24</cp:revision>
  <dcterms:created xsi:type="dcterms:W3CDTF">2017-09-06T12:09:29Z</dcterms:created>
  <dcterms:modified xsi:type="dcterms:W3CDTF">2019-10-24T09:12:45Z</dcterms:modified>
</cp:coreProperties>
</file>